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78" r:id="rId4"/>
    <p:sldId id="265" r:id="rId5"/>
    <p:sldId id="440" r:id="rId6"/>
    <p:sldId id="443" r:id="rId7"/>
    <p:sldId id="444" r:id="rId8"/>
    <p:sldId id="311" r:id="rId9"/>
    <p:sldId id="306" r:id="rId10"/>
    <p:sldId id="446" r:id="rId11"/>
    <p:sldId id="401" r:id="rId12"/>
  </p:sldIdLst>
  <p:sldSz cx="9144000" cy="5143500" type="screen16x9"/>
  <p:notesSz cx="6797675" cy="9926638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E181"/>
    <a:srgbClr val="FFCA21"/>
    <a:srgbClr val="FFCC99"/>
    <a:srgbClr val="FF3300"/>
    <a:srgbClr val="FF0066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8FB837D-C827-4EFA-A057-4D05807E0F7C}" styleName="主题样式 1 - 强调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284E427A-3D55-4303-BF80-6455036E1DE7}" styleName="主题样式 1 - 强调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浅色样式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38B1855-1B75-4FBE-930C-398BA8C253C6}" styleName="主题样式 2 - 强调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主题样式 2 - 强调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9D7B26C5-4107-4FEC-AEDC-1716B250A1EF}" styleName="浅色样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8B1032C-EA38-4F05-BA0D-38AFFFC7BED3}" styleName="浅色样式 3 - 强调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8A107856-5554-42FB-B03E-39F5DBC370BA}" styleName="中度样式 4 - 强调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69" autoAdjust="0"/>
    <p:restoredTop sz="96122" autoAdjust="0"/>
  </p:normalViewPr>
  <p:slideViewPr>
    <p:cSldViewPr>
      <p:cViewPr varScale="1">
        <p:scale>
          <a:sx n="79" d="100"/>
          <a:sy n="79" d="100"/>
        </p:scale>
        <p:origin x="812" y="5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252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2658" y="-9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C32499-F6A0-40FD-AAE3-B0346C03BAB0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3EE21-A275-4E89-B784-60EF1E8066A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558252-EF8B-4112-BE92-57BBF3A0D405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19B7E9-221A-4452-B770-A6E9A4E5D8B3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8" name="图片 7" descr="13ba8756-a714-4b8e-ab21-422a3bbffc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96" y="542833"/>
            <a:ext cx="5381507" cy="39784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图片 8" descr="13ba8756-a714-4b8e-ab21-422a3bbffc8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073" y="4730662"/>
            <a:ext cx="5381530" cy="397843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B7E9-221A-4452-B770-A6E9A4E5D8B3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B7E9-221A-4452-B770-A6E9A4E5D8B3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19B7E9-221A-4452-B770-A6E9A4E5D8B3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80D692-507F-4264-AA9E-2320DBA50CA6}" type="datetimeFigureOut">
              <a:rPr lang="zh-CN" altLang="en-US" smtClean="0"/>
              <a:pPr/>
              <a:t>2022/7/13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BEDD8-AA42-419B-A96B-E1B24F529AE0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9" name="图片 8" descr="颁奖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-444" y="18"/>
            <a:ext cx="9144476" cy="51435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2264" y="-285769"/>
            <a:ext cx="1595446" cy="1196585"/>
          </a:xfrm>
          <a:prstGeom prst="rect">
            <a:avLst/>
          </a:prstGeom>
        </p:spPr>
      </p:pic>
      <p:pic>
        <p:nvPicPr>
          <p:cNvPr id="9" name="图片 8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6644" y="-267911"/>
            <a:ext cx="1428760" cy="1071570"/>
          </a:xfrm>
          <a:prstGeom prst="rect">
            <a:avLst/>
          </a:prstGeom>
        </p:spPr>
      </p:pic>
      <p:pic>
        <p:nvPicPr>
          <p:cNvPr id="10" name="图片 9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58" y="285734"/>
            <a:ext cx="1119196" cy="839397"/>
          </a:xfrm>
          <a:prstGeom prst="rect">
            <a:avLst/>
          </a:prstGeom>
        </p:spPr>
      </p:pic>
      <p:pic>
        <p:nvPicPr>
          <p:cNvPr id="12" name="图片 11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3768" y="321455"/>
            <a:ext cx="857256" cy="642942"/>
          </a:xfrm>
          <a:prstGeom prst="rect">
            <a:avLst/>
          </a:prstGeom>
        </p:spPr>
      </p:pic>
      <p:pic>
        <p:nvPicPr>
          <p:cNvPr id="16" name="图片 15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3900" y="214296"/>
            <a:ext cx="642942" cy="482207"/>
          </a:xfrm>
          <a:prstGeom prst="rect">
            <a:avLst/>
          </a:prstGeom>
        </p:spPr>
      </p:pic>
      <p:pic>
        <p:nvPicPr>
          <p:cNvPr id="17" name="图片 16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8" y="1000114"/>
            <a:ext cx="976319" cy="732240"/>
          </a:xfrm>
          <a:prstGeom prst="rect">
            <a:avLst/>
          </a:prstGeom>
        </p:spPr>
      </p:pic>
      <p:pic>
        <p:nvPicPr>
          <p:cNvPr id="18" name="图片 17" descr="665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214295"/>
            <a:ext cx="857257" cy="642943"/>
          </a:xfrm>
          <a:prstGeom prst="rect">
            <a:avLst/>
          </a:prstGeom>
        </p:spPr>
      </p:pic>
      <p:pic>
        <p:nvPicPr>
          <p:cNvPr id="13" name="图片 12" descr="1ff9fcd9e306e12519afa653e189d7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0"/>
            <a:ext cx="9144000" cy="514344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6"/>
            <a:ext cx="7358114" cy="4807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颁奖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444" y="-18"/>
            <a:ext cx="9144476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928794" y="2383695"/>
            <a:ext cx="58579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3200">
                <a:gradFill flip="none" rotWithShape="1">
                  <a:gsLst>
                    <a:gs pos="30000">
                      <a:srgbClr val="FFC000"/>
                    </a:gs>
                    <a:gs pos="78000">
                      <a:srgbClr val="FFFF00"/>
                    </a:gs>
                    <a:gs pos="47000">
                      <a:schemeClr val="accent6">
                        <a:lumMod val="93000"/>
                      </a:schemeClr>
                    </a:gs>
                    <a:gs pos="100000">
                      <a:srgbClr val="FFC000"/>
                    </a:gs>
                  </a:gsLst>
                  <a:lin ang="18900000" scaled="1"/>
                  <a:tileRect/>
                </a:gradFill>
                <a:effectLst>
                  <a:outerShdw blurRad="101600" dist="38100" dir="5400000" algn="t" rotWithShape="0">
                    <a:prstClr val="black"/>
                  </a:outerShdw>
                </a:effectLst>
                <a:latin typeface="方正正大黑简体" panose="02000000000000000000" pitchFamily="2" charset="-122"/>
                <a:ea typeface="方正正大黑简体" panose="02000000000000000000" pitchFamily="2" charset="-122"/>
              </a:defRPr>
            </a:lvl1pPr>
          </a:lstStyle>
          <a:p>
            <a:r>
              <a:rPr lang="zh-CN" altLang="en-US" sz="4800" b="1" dirty="0">
                <a:gradFill flip="none" rotWithShape="1">
                  <a:gsLst>
                    <a:gs pos="4000">
                      <a:srgbClr val="FF9900">
                        <a:lumMod val="91000"/>
                      </a:srgbClr>
                    </a:gs>
                    <a:gs pos="67000">
                      <a:srgbClr val="FFFF00"/>
                    </a:gs>
                    <a:gs pos="42000">
                      <a:srgbClr val="F79646">
                        <a:lumMod val="0"/>
                        <a:lumOff val="100000"/>
                      </a:srgbClr>
                    </a:gs>
                    <a:gs pos="100000">
                      <a:srgbClr val="FFC000"/>
                    </a:gs>
                  </a:gsLst>
                  <a:lin ang="16800000" scaled="0"/>
                  <a:tileRect/>
                </a:gradFill>
                <a:latin typeface="微软雅黑" panose="020B0503020204020204" pitchFamily="34" charset="-122"/>
                <a:ea typeface="微软雅黑" panose="020B0503020204020204" pitchFamily="34" charset="-122"/>
              </a:rPr>
              <a:t>加油！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57224" y="1017973"/>
            <a:ext cx="26432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71472" y="1071552"/>
            <a:ext cx="228601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4000496" y="2928940"/>
            <a:ext cx="4072504" cy="313932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</a:rPr>
              <a:t>曾获得荣誉：</a:t>
            </a:r>
            <a:endParaRPr lang="en-US" altLang="zh-CN" sz="12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4429124" y="1600306"/>
            <a:ext cx="3857652" cy="700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  <a:buNone/>
            </a:pP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FFE18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福建分校</a:t>
            </a:r>
            <a:r>
              <a:rPr lang="en-US" altLang="zh-CN" sz="3600" b="1" dirty="0">
                <a:ln w="12700">
                  <a:noFill/>
                  <a:prstDash val="solid"/>
                </a:ln>
                <a:solidFill>
                  <a:srgbClr val="FFE18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-</a:t>
            </a:r>
            <a:r>
              <a:rPr lang="zh-CN" altLang="en-US" sz="3600" b="1" dirty="0">
                <a:ln w="12700">
                  <a:noFill/>
                  <a:prstDash val="solid"/>
                </a:ln>
                <a:solidFill>
                  <a:srgbClr val="FFE18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涂岚峰</a:t>
            </a:r>
            <a:endParaRPr lang="en-US" altLang="zh-CN" sz="3600" b="1" dirty="0">
              <a:ln w="12700">
                <a:noFill/>
                <a:prstDash val="solid"/>
              </a:ln>
              <a:solidFill>
                <a:srgbClr val="FFE18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4286248" y="2357436"/>
            <a:ext cx="435770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10</a:t>
            </a:r>
            <a:r>
              <a:rPr lang="zh-CN" alt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月业绩： </a:t>
            </a:r>
            <a:r>
              <a:rPr lang="en-US" altLang="zh-CN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195</a:t>
            </a:r>
            <a:r>
              <a:rPr lang="zh-CN" alt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万</a:t>
            </a:r>
            <a:r>
              <a:rPr lang="en-US" altLang="zh-CN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&amp;3</a:t>
            </a:r>
            <a:r>
              <a:rPr lang="zh-CN" alt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个校长</a:t>
            </a:r>
          </a:p>
          <a:p>
            <a:pPr>
              <a:lnSpc>
                <a:spcPct val="150000"/>
              </a:lnSpc>
            </a:pPr>
            <a:r>
              <a:rPr lang="zh-CN" alt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入司时间： </a:t>
            </a:r>
            <a:r>
              <a:rPr lang="en-US" altLang="zh-CN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2017</a:t>
            </a:r>
            <a:r>
              <a:rPr lang="zh-CN" alt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年</a:t>
            </a:r>
            <a:r>
              <a:rPr lang="en-US" altLang="zh-CN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7</a:t>
            </a:r>
            <a:r>
              <a:rPr lang="zh-CN" altLang="en-US" sz="11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j-cs"/>
              </a:rPr>
              <a:t>月入司</a:t>
            </a:r>
            <a:endParaRPr lang="en-US" altLang="zh-CN" sz="11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j-cs"/>
            </a:endParaRPr>
          </a:p>
        </p:txBody>
      </p:sp>
      <p:sp>
        <p:nvSpPr>
          <p:cNvPr id="14" name="标题 2"/>
          <p:cNvSpPr>
            <a:spLocks noGrp="1" noChangeArrowheads="1"/>
          </p:cNvSpPr>
          <p:nvPr>
            <p:ph type="title"/>
          </p:nvPr>
        </p:nvSpPr>
        <p:spPr>
          <a:xfrm>
            <a:off x="2786050" y="785800"/>
            <a:ext cx="6715172" cy="714380"/>
          </a:xfrm>
        </p:spPr>
        <p:txBody>
          <a:bodyPr>
            <a:normAutofit/>
          </a:bodyPr>
          <a:lstStyle/>
          <a:p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E18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2020</a:t>
            </a:r>
            <a:r>
              <a:rPr lang="zh-CN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E18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年</a:t>
            </a:r>
            <a:r>
              <a:rPr lang="en-US" altLang="zh-CN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E18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10</a:t>
            </a:r>
            <a:r>
              <a:rPr lang="zh-CN" altLang="en-US" sz="28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E18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月集团个人冠军</a:t>
            </a:r>
            <a:endParaRPr lang="zh-CN" altLang="en-US" sz="28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FC000"/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  <a:latin typeface="微软雅黑" pitchFamily="34" charset="-122"/>
              <a:ea typeface="微软雅黑" pitchFamily="34" charset="-122"/>
              <a:cs typeface="+mn-cs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4500562" y="3168313"/>
            <a:ext cx="3643338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月厦门赢利战神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7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月分校月度冠军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2018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月厦门分校月度冠军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2019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月厦门分校月度冠军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5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月厦门赢利爆破手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次“神剑之星”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  <a:buFont typeface="Wingdings" pitchFamily="2" charset="2"/>
              <a:buChar char="l"/>
            </a:pP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2020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年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9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月、</a:t>
            </a:r>
            <a:r>
              <a:rPr lang="en-US" altLang="zh-CN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9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黑体" pitchFamily="49" charset="-122"/>
                <a:ea typeface="黑体" pitchFamily="49" charset="-122"/>
              </a:rPr>
              <a:t>月厦门分校月度冠军</a:t>
            </a:r>
            <a:endParaRPr lang="en-US" altLang="zh-CN" sz="9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20" name="图片 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01024" y="3642900"/>
            <a:ext cx="1071538" cy="142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928676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31202" y="928676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28596" y="357172"/>
            <a:ext cx="3224688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2"/>
          <p:cNvSpPr>
            <a:spLocks noGrp="1" noChangeArrowheads="1"/>
          </p:cNvSpPr>
          <p:nvPr>
            <p:ph type="title"/>
          </p:nvPr>
        </p:nvSpPr>
        <p:spPr>
          <a:xfrm>
            <a:off x="357158" y="1285866"/>
            <a:ext cx="3143272" cy="928694"/>
          </a:xfrm>
        </p:spPr>
        <p:txBody>
          <a:bodyPr>
            <a:noAutofit/>
          </a:bodyPr>
          <a:lstStyle/>
          <a:p>
            <a:r>
              <a:rPr lang="zh-CN" altLang="en-US" sz="24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FE181"/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微软雅黑" pitchFamily="34" charset="-122"/>
                <a:ea typeface="微软雅黑" pitchFamily="34" charset="-122"/>
                <a:cs typeface="+mn-cs"/>
              </a:rPr>
              <a:t>冠军来沪行程安排</a:t>
            </a:r>
          </a:p>
        </p:txBody>
      </p:sp>
      <p:pic>
        <p:nvPicPr>
          <p:cNvPr id="8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30278" y="2143122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01782" y="2143124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4724" y="2143122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3357554" y="285734"/>
          <a:ext cx="3786214" cy="4429155"/>
        </p:xfrm>
        <a:graphic>
          <a:graphicData uri="http://schemas.openxmlformats.org/drawingml/2006/table">
            <a:tbl>
              <a:tblPr/>
              <a:tblGrid>
                <a:gridCol w="571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14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5070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solidFill>
                            <a:srgbClr val="EEECE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日期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>
                          <a:solidFill>
                            <a:srgbClr val="EEECE1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行程安排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36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r>
                        <a:rPr lang="en-US" altLang="zh-CN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10</a:t>
                      </a:r>
                      <a:r>
                        <a:rPr lang="zh-CN" altLang="en-US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日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来沪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28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入住香格里拉大酒店</a:t>
                      </a:r>
                      <a:br>
                        <a:rPr lang="zh-CN" altLang="en-US" sz="9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外滩 豪华江景房</a:t>
                      </a:r>
                      <a:endParaRPr lang="zh-CN" altLang="en-US" sz="900" b="1" i="0" u="none" strike="noStrike" dirty="0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E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284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上海中心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7642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看大电影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2136">
                <a:tc rowSpan="6"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r>
                        <a:rPr lang="en-US" altLang="zh-CN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日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上海海洋水族馆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1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冠军餐</a:t>
                      </a:r>
                      <a:b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和李践老师零距离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1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颁奖盛典</a:t>
                      </a:r>
                      <a:b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冠军荣誉时刻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46D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1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solidFill>
                            <a:srgbClr val="FFFF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精彩限时购物</a:t>
                      </a:r>
                      <a:br>
                        <a:rPr lang="zh-CN" altLang="en-US" sz="900" b="1" i="0" u="none" strike="noStrike">
                          <a:solidFill>
                            <a:srgbClr val="FFFF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600" b="1" i="0" u="none" strike="noStrike">
                          <a:solidFill>
                            <a:srgbClr val="FFFF00"/>
                          </a:solidFill>
                          <a:latin typeface="微软雅黑" pitchFamily="34" charset="-122"/>
                          <a:ea typeface="微软雅黑" pitchFamily="34" charset="-122"/>
                        </a:rPr>
                        <a:t>刺激时刻</a:t>
                      </a:r>
                      <a:endParaRPr lang="zh-CN" altLang="en-US" sz="900" b="1" i="0" u="none" strike="noStrike">
                        <a:solidFill>
                          <a:srgbClr val="FFFF00"/>
                        </a:solidFill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01414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杜夫人蜡像馆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1419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逛人民广场、南京路</a:t>
                      </a:r>
                      <a:b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体验上海滩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49987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zh-CN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11</a:t>
                      </a: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月</a:t>
                      </a:r>
                      <a:r>
                        <a:rPr lang="en-US" altLang="zh-CN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12</a:t>
                      </a:r>
                      <a:r>
                        <a:rPr lang="zh-CN" altLang="en-US" sz="6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日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9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游迪士尼</a:t>
                      </a:r>
                      <a:br>
                        <a:rPr lang="zh-CN" altLang="en-US" sz="900" b="1" i="0" u="none" strike="noStrike">
                          <a:latin typeface="微软雅黑" pitchFamily="34" charset="-122"/>
                          <a:ea typeface="微软雅黑" pitchFamily="34" charset="-122"/>
                        </a:rPr>
                      </a:br>
                      <a:r>
                        <a:rPr lang="zh-CN" altLang="en-US" sz="700" b="0" i="0" u="none" strike="noStrike">
                          <a:latin typeface="微软雅黑" pitchFamily="34" charset="-122"/>
                          <a:ea typeface="微软雅黑" pitchFamily="34" charset="-122"/>
                        </a:rPr>
                        <a:t>畅游童话王国</a:t>
                      </a:r>
                      <a:endParaRPr lang="zh-CN" altLang="en-US" sz="900" b="1" i="0" u="none" strike="noStrike">
                        <a:latin typeface="微软雅黑" pitchFamily="34" charset="-122"/>
                        <a:ea typeface="微软雅黑" pitchFamily="34" charset="-122"/>
                      </a:endParaRP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69991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600" b="1" i="0" u="none" strike="noStrike" dirty="0">
                          <a:latin typeface="微软雅黑" pitchFamily="34" charset="-122"/>
                          <a:ea typeface="微软雅黑" pitchFamily="34" charset="-122"/>
                        </a:rPr>
                        <a:t>往返返程</a:t>
                      </a:r>
                    </a:p>
                  </a:txBody>
                  <a:tcPr marL="5898" marR="5898" marT="5898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D8D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52240" y="785800"/>
            <a:ext cx="6734470" cy="418248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矩形 5"/>
          <p:cNvSpPr/>
          <p:nvPr/>
        </p:nvSpPr>
        <p:spPr>
          <a:xfrm>
            <a:off x="642910" y="246341"/>
            <a:ext cx="5929354" cy="3965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ln w="12700">
                  <a:noFill/>
                  <a:prstDash val="solid"/>
                </a:ln>
                <a:solidFill>
                  <a:srgbClr val="FFE18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上海我们来啦！</a:t>
            </a:r>
            <a:r>
              <a:rPr lang="en-US" altLang="zh-CN" b="1" dirty="0">
                <a:ln w="12700">
                  <a:noFill/>
                  <a:prstDash val="solid"/>
                </a:ln>
                <a:solidFill>
                  <a:srgbClr val="FFE18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2020.11.10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86116" y="3071815"/>
            <a:ext cx="5400684" cy="1522807"/>
          </a:xfrm>
        </p:spPr>
        <p:txBody>
          <a:bodyPr/>
          <a:lstStyle/>
          <a:p>
            <a:pPr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sp>
        <p:nvSpPr>
          <p:cNvPr id="4" name="标题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642924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642926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642924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642910" y="1000114"/>
            <a:ext cx="3286148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4000" b="1" dirty="0">
                <a:ln w="12700">
                  <a:noFill/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颁奖盛典</a:t>
            </a:r>
            <a:endParaRPr lang="en-US" altLang="zh-CN" sz="4000" b="1" dirty="0">
              <a:ln w="12700">
                <a:noFill/>
                <a:prstDash val="solid"/>
              </a:ln>
              <a:solidFill>
                <a:srgbClr val="FFFF99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16" y="214296"/>
            <a:ext cx="4757750" cy="480349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71420"/>
            <a:ext cx="7286676" cy="487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58"/>
            <a:ext cx="7143800" cy="4717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57158" y="785800"/>
            <a:ext cx="8229600" cy="857250"/>
          </a:xfrm>
        </p:spPr>
        <p:txBody>
          <a:bodyPr>
            <a:normAutofit/>
          </a:bodyPr>
          <a:lstStyle/>
          <a:p>
            <a:r>
              <a:rPr lang="zh-CN" altLang="en-US" sz="2400" b="1" dirty="0">
                <a:ln w="12700">
                  <a:noFill/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来自团队的祝福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 flipV="1">
            <a:off x="3929058" y="4594623"/>
            <a:ext cx="4757742" cy="227425"/>
          </a:xfrm>
        </p:spPr>
        <p:txBody>
          <a:bodyPr>
            <a:normAutofit fontScale="32500" lnSpcReduction="20000"/>
          </a:bodyPr>
          <a:lstStyle/>
          <a:p>
            <a:pPr>
              <a:buNone/>
            </a:pPr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9883" y="2000247"/>
            <a:ext cx="1646497" cy="1214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6228" y="1000116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 </a:t>
            </a:r>
            <a:endParaRPr lang="zh-CN" altLang="en-US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488" y="1398451"/>
            <a:ext cx="3252797" cy="374504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矩形 4"/>
          <p:cNvSpPr/>
          <p:nvPr/>
        </p:nvSpPr>
        <p:spPr>
          <a:xfrm>
            <a:off x="857224" y="571486"/>
            <a:ext cx="1338828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ln w="12700">
                  <a:noFill/>
                  <a:prstDash val="solid"/>
                </a:ln>
                <a:solidFill>
                  <a:srgbClr val="FFFF99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</a:rPr>
              <a:t>冠军分享：</a:t>
            </a:r>
          </a:p>
        </p:txBody>
      </p:sp>
      <p:pic>
        <p:nvPicPr>
          <p:cNvPr id="7" name="Picture 17" descr="C:\Users\luhaifang\Desktop\cdea6891b68e6fb48ad9d89ae878d5e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642924"/>
            <a:ext cx="369888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8909,&quot;width&quot;:15840}"/>
</p:tagLst>
</file>

<file path=ppt/theme/theme1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alpha val="11000"/>
          </a:schemeClr>
        </a:solidFill>
        <a:ln>
          <a:noFill/>
        </a:ln>
      </a:spPr>
      <a:bodyPr wrap="square" lIns="91440" tIns="45720" rIns="91440" bIns="45720">
        <a:spAutoFit/>
        <a:scene3d>
          <a:camera prst="orthographicFront"/>
          <a:lightRig rig="glow" dir="tl">
            <a:rot lat="0" lon="0" rev="5400000"/>
          </a:lightRig>
        </a:scene3d>
        <a:sp3d contourW="12700">
          <a:bevelT w="25400" h="25400"/>
          <a:contourClr>
            <a:schemeClr val="accent6">
              <a:shade val="73000"/>
            </a:schemeClr>
          </a:contourClr>
        </a:sp3d>
      </a:bodyPr>
      <a:lstStyle>
        <a:defPPr>
          <a:lnSpc>
            <a:spcPct val="120000"/>
          </a:lnSpc>
          <a:defRPr b="1" dirty="0" smtClean="0">
            <a:ln w="11430"/>
            <a:gradFill>
              <a:gsLst>
                <a:gs pos="0">
                  <a:schemeClr val="accent6">
                    <a:tint val="90000"/>
                    <a:satMod val="120000"/>
                  </a:schemeClr>
                </a:gs>
                <a:gs pos="25000">
                  <a:schemeClr val="accent6">
                    <a:tint val="93000"/>
                    <a:satMod val="120000"/>
                  </a:schemeClr>
                </a:gs>
                <a:gs pos="50000">
                  <a:schemeClr val="accent6">
                    <a:shade val="89000"/>
                    <a:satMod val="110000"/>
                  </a:schemeClr>
                </a:gs>
                <a:gs pos="75000">
                  <a:schemeClr val="accent6">
                    <a:tint val="93000"/>
                    <a:satMod val="120000"/>
                  </a:schemeClr>
                </a:gs>
                <a:gs pos="100000">
                  <a:schemeClr val="accent6">
                    <a:tint val="90000"/>
                    <a:satMod val="120000"/>
                  </a:schemeClr>
                </a:gs>
              </a:gsLst>
              <a:lin ang="5400000"/>
            </a:gradFill>
            <a:effectLst>
              <a:outerShdw blurRad="80000" dist="40000" dir="5040000" algn="tl">
                <a:srgbClr val="000000">
                  <a:alpha val="30000"/>
                </a:srgbClr>
              </a:outerShdw>
            </a:effectLst>
            <a:latin typeface="微软雅黑" pitchFamily="34" charset="-122"/>
            <a:ea typeface="微软雅黑" pitchFamily="34" charset="-122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5949</TotalTime>
  <Words>194</Words>
  <Application>Microsoft Office PowerPoint</Application>
  <PresentationFormat>全屏显示(16:9)</PresentationFormat>
  <Paragraphs>55</Paragraphs>
  <Slides>11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黑体</vt:lpstr>
      <vt:lpstr>微软雅黑</vt:lpstr>
      <vt:lpstr>Arial</vt:lpstr>
      <vt:lpstr>Calibri</vt:lpstr>
      <vt:lpstr>Wingdings</vt:lpstr>
      <vt:lpstr>自定义设计方案</vt:lpstr>
      <vt:lpstr>PowerPoint 演示文稿</vt:lpstr>
      <vt:lpstr>2020年10月集团个人冠军</vt:lpstr>
      <vt:lpstr>冠军来沪行程安排</vt:lpstr>
      <vt:lpstr>PowerPoint 演示文稿</vt:lpstr>
      <vt:lpstr> </vt:lpstr>
      <vt:lpstr> </vt:lpstr>
      <vt:lpstr> </vt:lpstr>
      <vt:lpstr>来自团队的祝福</vt:lpstr>
      <vt:lpstr> </vt:lpstr>
      <vt:lpstr> 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2013年集团5月个人销售冠军</dc:title>
  <dc:creator>Administrator</dc:creator>
  <cp:lastModifiedBy>小春 常</cp:lastModifiedBy>
  <cp:revision>779</cp:revision>
  <dcterms:modified xsi:type="dcterms:W3CDTF">2022-07-13T12:58:54Z</dcterms:modified>
</cp:coreProperties>
</file>