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6" r:id="rId2"/>
    <p:sldId id="305" r:id="rId3"/>
    <p:sldId id="307" r:id="rId4"/>
    <p:sldId id="309" r:id="rId5"/>
    <p:sldId id="310" r:id="rId6"/>
    <p:sldId id="311" r:id="rId7"/>
    <p:sldId id="312" r:id="rId8"/>
    <p:sldId id="313" r:id="rId9"/>
    <p:sldId id="314" r:id="rId10"/>
    <p:sldId id="308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CC07C382-C835-4C40-8E14-480E34CDB483}">
          <p14:sldIdLst>
            <p14:sldId id="306"/>
            <p14:sldId id="305"/>
            <p14:sldId id="307"/>
            <p14:sldId id="309"/>
            <p14:sldId id="310"/>
            <p14:sldId id="311"/>
            <p14:sldId id="312"/>
            <p14:sldId id="313"/>
            <p14:sldId id="314"/>
            <p14:sldId id="3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01">
          <p15:clr>
            <a:srgbClr val="A4A3A4"/>
          </p15:clr>
        </p15:guide>
        <p15:guide id="2" pos="377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9F62"/>
    <a:srgbClr val="EEEFEF"/>
    <a:srgbClr val="8F6A3A"/>
    <a:srgbClr val="5D5D5D"/>
    <a:srgbClr val="A47B44"/>
    <a:srgbClr val="0070C0"/>
    <a:srgbClr val="AE8621"/>
    <a:srgbClr val="0067B4"/>
    <a:srgbClr val="004D86"/>
    <a:srgbClr val="89C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97" autoAdjust="0"/>
    <p:restoredTop sz="92932"/>
  </p:normalViewPr>
  <p:slideViewPr>
    <p:cSldViewPr>
      <p:cViewPr varScale="1">
        <p:scale>
          <a:sx n="58" d="100"/>
          <a:sy n="58" d="100"/>
        </p:scale>
        <p:origin x="376" y="184"/>
      </p:cViewPr>
      <p:guideLst>
        <p:guide orient="horz" pos="2201"/>
        <p:guide pos="377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28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6A1A8-DFDF-4234-9DEE-A69F695BBFB2}" type="datetimeFigureOut">
              <a:rPr lang="zh-CN" altLang="en-US" smtClean="0"/>
              <a:t>2017/5/28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0700" y="685800"/>
            <a:ext cx="60966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B20A1-6168-4EA1-838E-EF0E3B829E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6916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B20A1-6168-4EA1-838E-EF0E3B829E07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B20A1-6168-4EA1-838E-EF0E3B829E07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 userDrawn="1"/>
        </p:nvGrpSpPr>
        <p:grpSpPr>
          <a:xfrm>
            <a:off x="239373" y="81563"/>
            <a:ext cx="865713" cy="785652"/>
            <a:chOff x="2139977" y="355790"/>
            <a:chExt cx="649221" cy="589239"/>
          </a:xfrm>
        </p:grpSpPr>
        <p:sp>
          <p:nvSpPr>
            <p:cNvPr id="6" name="六边形 5"/>
            <p:cNvSpPr>
              <a:spLocks noChangeAspect="1"/>
            </p:cNvSpPr>
            <p:nvPr/>
          </p:nvSpPr>
          <p:spPr>
            <a:xfrm rot="5400000">
              <a:off x="2169969" y="380409"/>
              <a:ext cx="589239" cy="540000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5000000" scaled="0"/>
            </a:gra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CN" altLang="en-US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39977" y="483518"/>
              <a:ext cx="649221" cy="283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865" b="1" dirty="0">
                  <a:solidFill>
                    <a:srgbClr val="0070C0"/>
                  </a:solidFill>
                  <a:effectLst/>
                </a:rPr>
                <a:t>LOGO</a:t>
              </a:r>
              <a:endParaRPr lang="zh-CN" altLang="en-US" sz="1865" b="1" dirty="0">
                <a:solidFill>
                  <a:srgbClr val="0070C0"/>
                </a:solidFill>
                <a:effectLst/>
              </a:endParaRPr>
            </a:p>
          </p:txBody>
        </p:sp>
      </p:grpSp>
      <p:cxnSp>
        <p:nvCxnSpPr>
          <p:cNvPr id="8" name="直接连接符 7"/>
          <p:cNvCxnSpPr/>
          <p:nvPr userDrawn="1"/>
        </p:nvCxnSpPr>
        <p:spPr>
          <a:xfrm>
            <a:off x="672232" y="867215"/>
            <a:ext cx="10897516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cover/>
  </p:transition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6565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0365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165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165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165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165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165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165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165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" y="-13970"/>
            <a:ext cx="12191365" cy="452374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35" y="4365104"/>
            <a:ext cx="12192000" cy="2508771"/>
          </a:xfrm>
          <a:prstGeom prst="rect">
            <a:avLst/>
          </a:prstGeom>
          <a:solidFill>
            <a:srgbClr val="A47B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cxnSp>
        <p:nvCxnSpPr>
          <p:cNvPr id="20" name="直接连接符 19"/>
          <p:cNvCxnSpPr/>
          <p:nvPr/>
        </p:nvCxnSpPr>
        <p:spPr>
          <a:xfrm>
            <a:off x="2831638" y="5980638"/>
            <a:ext cx="652872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260097" y="5795972"/>
            <a:ext cx="3671806" cy="369332"/>
          </a:xfrm>
          <a:prstGeom prst="rect">
            <a:avLst/>
          </a:prstGeom>
          <a:solidFill>
            <a:srgbClr val="A47B44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上海倍效投资管理有限公司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91611" y="4725144"/>
            <a:ext cx="7008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项</a:t>
            </a:r>
            <a:r>
              <a:rPr lang="en-US" altLang="zh-CN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目</a:t>
            </a:r>
            <a:r>
              <a:rPr lang="en-US" altLang="zh-CN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路</a:t>
            </a:r>
            <a:r>
              <a:rPr lang="en-US" altLang="zh-CN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演</a:t>
            </a:r>
            <a:r>
              <a:rPr lang="en-US" altLang="zh-CN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报</a:t>
            </a:r>
            <a:r>
              <a:rPr lang="en-US" altLang="zh-CN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告</a:t>
            </a: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5" y="4266565"/>
            <a:ext cx="12192000" cy="13398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72" name="组合 34"/>
          <p:cNvGrpSpPr/>
          <p:nvPr/>
        </p:nvGrpSpPr>
        <p:grpSpPr bwMode="auto">
          <a:xfrm>
            <a:off x="11394440" y="330835"/>
            <a:ext cx="346075" cy="346710"/>
            <a:chOff x="0" y="0"/>
            <a:chExt cx="1154113" cy="1155699"/>
          </a:xfrm>
          <a:solidFill>
            <a:schemeClr val="bg1">
              <a:lumMod val="65000"/>
            </a:schemeClr>
          </a:solidFill>
        </p:grpSpPr>
        <p:sp>
          <p:nvSpPr>
            <p:cNvPr id="73" name="Oval 30"/>
            <p:cNvSpPr>
              <a:spLocks noChangeArrowheads="1"/>
            </p:cNvSpPr>
            <p:nvPr/>
          </p:nvSpPr>
          <p:spPr bwMode="auto">
            <a:xfrm>
              <a:off x="0" y="0"/>
              <a:ext cx="1154113" cy="1155699"/>
            </a:xfrm>
            <a:prstGeom prst="ellipse">
              <a:avLst/>
            </a:prstGeom>
            <a:solidFill>
              <a:srgbClr val="0282D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仿宋_GB2312" panose="02010609030101010101" pitchFamily="1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735">
                <a:solidFill>
                  <a:schemeClr val="tx1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74" name="Freeform 34"/>
            <p:cNvSpPr>
              <a:spLocks noEditPoints="1"/>
            </p:cNvSpPr>
            <p:nvPr/>
          </p:nvSpPr>
          <p:spPr bwMode="auto">
            <a:xfrm>
              <a:off x="266700" y="128587"/>
              <a:ext cx="638175" cy="868362"/>
            </a:xfrm>
            <a:custGeom>
              <a:avLst/>
              <a:gdLst>
                <a:gd name="T0" fmla="*/ 128715 w 709"/>
                <a:gd name="T1" fmla="*/ 322149 h 965"/>
                <a:gd name="T2" fmla="*/ 196223 w 709"/>
                <a:gd name="T3" fmla="*/ 480524 h 965"/>
                <a:gd name="T4" fmla="*/ 251130 w 709"/>
                <a:gd name="T5" fmla="*/ 607403 h 965"/>
                <a:gd name="T6" fmla="*/ 374444 w 709"/>
                <a:gd name="T7" fmla="*/ 611003 h 965"/>
                <a:gd name="T8" fmla="*/ 401447 w 709"/>
                <a:gd name="T9" fmla="*/ 560611 h 965"/>
                <a:gd name="T10" fmla="*/ 469855 w 709"/>
                <a:gd name="T11" fmla="*/ 432831 h 965"/>
                <a:gd name="T12" fmla="*/ 319538 w 709"/>
                <a:gd name="T13" fmla="*/ 132279 h 965"/>
                <a:gd name="T14" fmla="*/ 264631 w 709"/>
                <a:gd name="T15" fmla="*/ 650597 h 965"/>
                <a:gd name="T16" fmla="*/ 201624 w 709"/>
                <a:gd name="T17" fmla="*/ 578608 h 965"/>
                <a:gd name="T18" fmla="*/ 135916 w 709"/>
                <a:gd name="T19" fmla="*/ 455328 h 965"/>
                <a:gd name="T20" fmla="*/ 319538 w 709"/>
                <a:gd name="T21" fmla="*/ 91785 h 965"/>
                <a:gd name="T22" fmla="*/ 503159 w 709"/>
                <a:gd name="T23" fmla="*/ 455328 h 965"/>
                <a:gd name="T24" fmla="*/ 436551 w 709"/>
                <a:gd name="T25" fmla="*/ 578608 h 965"/>
                <a:gd name="T26" fmla="*/ 374444 w 709"/>
                <a:gd name="T27" fmla="*/ 650597 h 965"/>
                <a:gd name="T28" fmla="*/ 228627 w 709"/>
                <a:gd name="T29" fmla="*/ 778376 h 965"/>
                <a:gd name="T30" fmla="*/ 383445 w 709"/>
                <a:gd name="T31" fmla="*/ 807172 h 965"/>
                <a:gd name="T32" fmla="*/ 383445 w 709"/>
                <a:gd name="T33" fmla="*/ 748681 h 965"/>
                <a:gd name="T34" fmla="*/ 246629 w 709"/>
                <a:gd name="T35" fmla="*/ 796373 h 965"/>
                <a:gd name="T36" fmla="*/ 395146 w 709"/>
                <a:gd name="T37" fmla="*/ 796373 h 965"/>
                <a:gd name="T38" fmla="*/ 413149 w 709"/>
                <a:gd name="T39" fmla="*/ 778376 h 965"/>
                <a:gd name="T40" fmla="*/ 228627 w 709"/>
                <a:gd name="T41" fmla="*/ 685691 h 965"/>
                <a:gd name="T42" fmla="*/ 413149 w 709"/>
                <a:gd name="T43" fmla="*/ 778376 h 965"/>
                <a:gd name="T44" fmla="*/ 411348 w 709"/>
                <a:gd name="T45" fmla="*/ 362642 h 965"/>
                <a:gd name="T46" fmla="*/ 349241 w 709"/>
                <a:gd name="T47" fmla="*/ 424733 h 965"/>
                <a:gd name="T48" fmla="*/ 288934 w 709"/>
                <a:gd name="T49" fmla="*/ 424733 h 965"/>
                <a:gd name="T50" fmla="*/ 226827 w 709"/>
                <a:gd name="T51" fmla="*/ 362642 h 965"/>
                <a:gd name="T52" fmla="*/ 226827 w 709"/>
                <a:gd name="T53" fmla="*/ 302352 h 965"/>
                <a:gd name="T54" fmla="*/ 288934 w 709"/>
                <a:gd name="T55" fmla="*/ 239362 h 965"/>
                <a:gd name="T56" fmla="*/ 349241 w 709"/>
                <a:gd name="T57" fmla="*/ 239362 h 965"/>
                <a:gd name="T58" fmla="*/ 411348 w 709"/>
                <a:gd name="T59" fmla="*/ 302352 h 965"/>
                <a:gd name="T60" fmla="*/ 612972 w 709"/>
                <a:gd name="T61" fmla="*/ 293353 h 965"/>
                <a:gd name="T62" fmla="*/ 580568 w 709"/>
                <a:gd name="T63" fmla="*/ 322149 h 965"/>
                <a:gd name="T64" fmla="*/ 612972 w 709"/>
                <a:gd name="T65" fmla="*/ 341046 h 965"/>
                <a:gd name="T66" fmla="*/ 612972 w 709"/>
                <a:gd name="T67" fmla="*/ 293353 h 965"/>
                <a:gd name="T68" fmla="*/ 542764 w 709"/>
                <a:gd name="T69" fmla="*/ 127780 h 965"/>
                <a:gd name="T70" fmla="*/ 509460 w 709"/>
                <a:gd name="T71" fmla="*/ 94485 h 965"/>
                <a:gd name="T72" fmla="*/ 518461 w 709"/>
                <a:gd name="T73" fmla="*/ 152976 h 965"/>
                <a:gd name="T74" fmla="*/ 342040 w 709"/>
                <a:gd name="T75" fmla="*/ 61190 h 965"/>
                <a:gd name="T76" fmla="*/ 318637 w 709"/>
                <a:gd name="T77" fmla="*/ 0 h 965"/>
                <a:gd name="T78" fmla="*/ 294335 w 709"/>
                <a:gd name="T79" fmla="*/ 61190 h 965"/>
                <a:gd name="T80" fmla="*/ 117014 w 709"/>
                <a:gd name="T81" fmla="*/ 155675 h 965"/>
                <a:gd name="T82" fmla="*/ 127815 w 709"/>
                <a:gd name="T83" fmla="*/ 98084 h 965"/>
                <a:gd name="T84" fmla="*/ 93611 w 709"/>
                <a:gd name="T85" fmla="*/ 132279 h 965"/>
                <a:gd name="T86" fmla="*/ 57607 w 709"/>
                <a:gd name="T87" fmla="*/ 322149 h 965"/>
                <a:gd name="T88" fmla="*/ 25203 w 709"/>
                <a:gd name="T89" fmla="*/ 293353 h 965"/>
                <a:gd name="T90" fmla="*/ 25203 w 709"/>
                <a:gd name="T91" fmla="*/ 341046 h 965"/>
                <a:gd name="T92" fmla="*/ 57607 w 709"/>
                <a:gd name="T93" fmla="*/ 322149 h 96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09" h="965">
                  <a:moveTo>
                    <a:pt x="355" y="147"/>
                  </a:moveTo>
                  <a:cubicBezTo>
                    <a:pt x="238" y="147"/>
                    <a:pt x="143" y="241"/>
                    <a:pt x="143" y="358"/>
                  </a:cubicBezTo>
                  <a:cubicBezTo>
                    <a:pt x="143" y="414"/>
                    <a:pt x="187" y="481"/>
                    <a:pt x="188" y="481"/>
                  </a:cubicBezTo>
                  <a:cubicBezTo>
                    <a:pt x="197" y="496"/>
                    <a:pt x="210" y="519"/>
                    <a:pt x="218" y="534"/>
                  </a:cubicBezTo>
                  <a:lnTo>
                    <a:pt x="264" y="623"/>
                  </a:lnTo>
                  <a:cubicBezTo>
                    <a:pt x="272" y="639"/>
                    <a:pt x="279" y="662"/>
                    <a:pt x="279" y="675"/>
                  </a:cubicBezTo>
                  <a:cubicBezTo>
                    <a:pt x="279" y="675"/>
                    <a:pt x="284" y="679"/>
                    <a:pt x="294" y="679"/>
                  </a:cubicBezTo>
                  <a:lnTo>
                    <a:pt x="416" y="679"/>
                  </a:lnTo>
                  <a:cubicBezTo>
                    <a:pt x="425" y="679"/>
                    <a:pt x="430" y="675"/>
                    <a:pt x="431" y="674"/>
                  </a:cubicBezTo>
                  <a:cubicBezTo>
                    <a:pt x="430" y="662"/>
                    <a:pt x="437" y="639"/>
                    <a:pt x="446" y="623"/>
                  </a:cubicBezTo>
                  <a:lnTo>
                    <a:pt x="491" y="534"/>
                  </a:lnTo>
                  <a:cubicBezTo>
                    <a:pt x="499" y="519"/>
                    <a:pt x="513" y="495"/>
                    <a:pt x="522" y="481"/>
                  </a:cubicBezTo>
                  <a:cubicBezTo>
                    <a:pt x="537" y="458"/>
                    <a:pt x="566" y="402"/>
                    <a:pt x="566" y="358"/>
                  </a:cubicBezTo>
                  <a:cubicBezTo>
                    <a:pt x="566" y="241"/>
                    <a:pt x="471" y="147"/>
                    <a:pt x="355" y="147"/>
                  </a:cubicBezTo>
                  <a:close/>
                  <a:moveTo>
                    <a:pt x="416" y="723"/>
                  </a:moveTo>
                  <a:lnTo>
                    <a:pt x="294" y="723"/>
                  </a:lnTo>
                  <a:cubicBezTo>
                    <a:pt x="261" y="723"/>
                    <a:pt x="235" y="702"/>
                    <a:pt x="235" y="675"/>
                  </a:cubicBezTo>
                  <a:cubicBezTo>
                    <a:pt x="235" y="671"/>
                    <a:pt x="231" y="656"/>
                    <a:pt x="224" y="643"/>
                  </a:cubicBezTo>
                  <a:lnTo>
                    <a:pt x="179" y="554"/>
                  </a:lnTo>
                  <a:cubicBezTo>
                    <a:pt x="172" y="540"/>
                    <a:pt x="159" y="519"/>
                    <a:pt x="151" y="506"/>
                  </a:cubicBezTo>
                  <a:cubicBezTo>
                    <a:pt x="145" y="498"/>
                    <a:pt x="99" y="425"/>
                    <a:pt x="99" y="358"/>
                  </a:cubicBezTo>
                  <a:cubicBezTo>
                    <a:pt x="99" y="217"/>
                    <a:pt x="214" y="102"/>
                    <a:pt x="355" y="102"/>
                  </a:cubicBezTo>
                  <a:cubicBezTo>
                    <a:pt x="495" y="102"/>
                    <a:pt x="610" y="217"/>
                    <a:pt x="610" y="358"/>
                  </a:cubicBezTo>
                  <a:cubicBezTo>
                    <a:pt x="610" y="425"/>
                    <a:pt x="564" y="498"/>
                    <a:pt x="559" y="506"/>
                  </a:cubicBezTo>
                  <a:cubicBezTo>
                    <a:pt x="550" y="518"/>
                    <a:pt x="537" y="541"/>
                    <a:pt x="530" y="554"/>
                  </a:cubicBezTo>
                  <a:lnTo>
                    <a:pt x="485" y="643"/>
                  </a:lnTo>
                  <a:cubicBezTo>
                    <a:pt x="478" y="656"/>
                    <a:pt x="475" y="671"/>
                    <a:pt x="475" y="675"/>
                  </a:cubicBezTo>
                  <a:cubicBezTo>
                    <a:pt x="475" y="702"/>
                    <a:pt x="449" y="723"/>
                    <a:pt x="416" y="723"/>
                  </a:cubicBezTo>
                  <a:close/>
                  <a:moveTo>
                    <a:pt x="287" y="832"/>
                  </a:moveTo>
                  <a:cubicBezTo>
                    <a:pt x="269" y="832"/>
                    <a:pt x="254" y="846"/>
                    <a:pt x="254" y="865"/>
                  </a:cubicBezTo>
                  <a:cubicBezTo>
                    <a:pt x="254" y="883"/>
                    <a:pt x="269" y="897"/>
                    <a:pt x="287" y="897"/>
                  </a:cubicBezTo>
                  <a:lnTo>
                    <a:pt x="426" y="897"/>
                  </a:lnTo>
                  <a:cubicBezTo>
                    <a:pt x="444" y="897"/>
                    <a:pt x="459" y="883"/>
                    <a:pt x="459" y="865"/>
                  </a:cubicBezTo>
                  <a:cubicBezTo>
                    <a:pt x="459" y="846"/>
                    <a:pt x="444" y="832"/>
                    <a:pt x="426" y="832"/>
                  </a:cubicBezTo>
                  <a:lnTo>
                    <a:pt x="287" y="832"/>
                  </a:lnTo>
                  <a:close/>
                  <a:moveTo>
                    <a:pt x="274" y="885"/>
                  </a:moveTo>
                  <a:cubicBezTo>
                    <a:pt x="276" y="929"/>
                    <a:pt x="312" y="965"/>
                    <a:pt x="356" y="965"/>
                  </a:cubicBezTo>
                  <a:cubicBezTo>
                    <a:pt x="401" y="965"/>
                    <a:pt x="437" y="929"/>
                    <a:pt x="439" y="885"/>
                  </a:cubicBezTo>
                  <a:lnTo>
                    <a:pt x="274" y="885"/>
                  </a:lnTo>
                  <a:close/>
                  <a:moveTo>
                    <a:pt x="459" y="865"/>
                  </a:moveTo>
                  <a:lnTo>
                    <a:pt x="254" y="865"/>
                  </a:lnTo>
                  <a:lnTo>
                    <a:pt x="254" y="762"/>
                  </a:lnTo>
                  <a:lnTo>
                    <a:pt x="459" y="762"/>
                  </a:lnTo>
                  <a:lnTo>
                    <a:pt x="459" y="865"/>
                  </a:lnTo>
                  <a:close/>
                  <a:moveTo>
                    <a:pt x="491" y="369"/>
                  </a:moveTo>
                  <a:cubicBezTo>
                    <a:pt x="491" y="388"/>
                    <a:pt x="476" y="403"/>
                    <a:pt x="457" y="403"/>
                  </a:cubicBezTo>
                  <a:lnTo>
                    <a:pt x="388" y="403"/>
                  </a:lnTo>
                  <a:lnTo>
                    <a:pt x="388" y="472"/>
                  </a:lnTo>
                  <a:cubicBezTo>
                    <a:pt x="388" y="491"/>
                    <a:pt x="373" y="506"/>
                    <a:pt x="355" y="506"/>
                  </a:cubicBezTo>
                  <a:cubicBezTo>
                    <a:pt x="336" y="506"/>
                    <a:pt x="321" y="491"/>
                    <a:pt x="321" y="472"/>
                  </a:cubicBezTo>
                  <a:lnTo>
                    <a:pt x="321" y="403"/>
                  </a:lnTo>
                  <a:lnTo>
                    <a:pt x="252" y="403"/>
                  </a:lnTo>
                  <a:cubicBezTo>
                    <a:pt x="233" y="403"/>
                    <a:pt x="218" y="388"/>
                    <a:pt x="218" y="369"/>
                  </a:cubicBezTo>
                  <a:cubicBezTo>
                    <a:pt x="218" y="351"/>
                    <a:pt x="233" y="336"/>
                    <a:pt x="252" y="336"/>
                  </a:cubicBezTo>
                  <a:lnTo>
                    <a:pt x="321" y="336"/>
                  </a:lnTo>
                  <a:lnTo>
                    <a:pt x="321" y="266"/>
                  </a:lnTo>
                  <a:cubicBezTo>
                    <a:pt x="321" y="248"/>
                    <a:pt x="336" y="233"/>
                    <a:pt x="355" y="233"/>
                  </a:cubicBezTo>
                  <a:cubicBezTo>
                    <a:pt x="373" y="233"/>
                    <a:pt x="388" y="248"/>
                    <a:pt x="388" y="266"/>
                  </a:cubicBezTo>
                  <a:lnTo>
                    <a:pt x="388" y="336"/>
                  </a:lnTo>
                  <a:lnTo>
                    <a:pt x="457" y="336"/>
                  </a:lnTo>
                  <a:cubicBezTo>
                    <a:pt x="476" y="336"/>
                    <a:pt x="491" y="351"/>
                    <a:pt x="491" y="369"/>
                  </a:cubicBezTo>
                  <a:close/>
                  <a:moveTo>
                    <a:pt x="681" y="326"/>
                  </a:moveTo>
                  <a:lnTo>
                    <a:pt x="643" y="326"/>
                  </a:lnTo>
                  <a:cubicBezTo>
                    <a:pt x="644" y="336"/>
                    <a:pt x="645" y="347"/>
                    <a:pt x="645" y="358"/>
                  </a:cubicBezTo>
                  <a:cubicBezTo>
                    <a:pt x="645" y="365"/>
                    <a:pt x="644" y="372"/>
                    <a:pt x="643" y="379"/>
                  </a:cubicBezTo>
                  <a:lnTo>
                    <a:pt x="681" y="379"/>
                  </a:lnTo>
                  <a:cubicBezTo>
                    <a:pt x="696" y="379"/>
                    <a:pt x="709" y="367"/>
                    <a:pt x="709" y="352"/>
                  </a:cubicBezTo>
                  <a:cubicBezTo>
                    <a:pt x="709" y="338"/>
                    <a:pt x="696" y="326"/>
                    <a:pt x="681" y="326"/>
                  </a:cubicBezTo>
                  <a:close/>
                  <a:moveTo>
                    <a:pt x="576" y="170"/>
                  </a:moveTo>
                  <a:lnTo>
                    <a:pt x="603" y="142"/>
                  </a:lnTo>
                  <a:cubicBezTo>
                    <a:pt x="614" y="131"/>
                    <a:pt x="614" y="114"/>
                    <a:pt x="604" y="104"/>
                  </a:cubicBezTo>
                  <a:cubicBezTo>
                    <a:pt x="594" y="94"/>
                    <a:pt x="577" y="94"/>
                    <a:pt x="566" y="105"/>
                  </a:cubicBezTo>
                  <a:lnTo>
                    <a:pt x="538" y="132"/>
                  </a:lnTo>
                  <a:cubicBezTo>
                    <a:pt x="552" y="144"/>
                    <a:pt x="564" y="156"/>
                    <a:pt x="576" y="170"/>
                  </a:cubicBezTo>
                  <a:close/>
                  <a:moveTo>
                    <a:pt x="354" y="67"/>
                  </a:moveTo>
                  <a:cubicBezTo>
                    <a:pt x="363" y="67"/>
                    <a:pt x="372" y="68"/>
                    <a:pt x="380" y="68"/>
                  </a:cubicBezTo>
                  <a:lnTo>
                    <a:pt x="380" y="27"/>
                  </a:lnTo>
                  <a:cubicBezTo>
                    <a:pt x="380" y="12"/>
                    <a:pt x="368" y="0"/>
                    <a:pt x="354" y="0"/>
                  </a:cubicBezTo>
                  <a:cubicBezTo>
                    <a:pt x="339" y="0"/>
                    <a:pt x="327" y="12"/>
                    <a:pt x="327" y="27"/>
                  </a:cubicBezTo>
                  <a:lnTo>
                    <a:pt x="327" y="68"/>
                  </a:lnTo>
                  <a:cubicBezTo>
                    <a:pt x="336" y="68"/>
                    <a:pt x="345" y="67"/>
                    <a:pt x="354" y="67"/>
                  </a:cubicBezTo>
                  <a:close/>
                  <a:moveTo>
                    <a:pt x="130" y="173"/>
                  </a:moveTo>
                  <a:cubicBezTo>
                    <a:pt x="142" y="159"/>
                    <a:pt x="154" y="147"/>
                    <a:pt x="168" y="135"/>
                  </a:cubicBezTo>
                  <a:lnTo>
                    <a:pt x="142" y="109"/>
                  </a:lnTo>
                  <a:cubicBezTo>
                    <a:pt x="131" y="99"/>
                    <a:pt x="114" y="98"/>
                    <a:pt x="104" y="109"/>
                  </a:cubicBezTo>
                  <a:cubicBezTo>
                    <a:pt x="93" y="119"/>
                    <a:pt x="94" y="136"/>
                    <a:pt x="104" y="147"/>
                  </a:cubicBezTo>
                  <a:lnTo>
                    <a:pt x="130" y="173"/>
                  </a:lnTo>
                  <a:close/>
                  <a:moveTo>
                    <a:pt x="64" y="358"/>
                  </a:moveTo>
                  <a:cubicBezTo>
                    <a:pt x="64" y="347"/>
                    <a:pt x="64" y="336"/>
                    <a:pt x="66" y="326"/>
                  </a:cubicBezTo>
                  <a:lnTo>
                    <a:pt x="28" y="326"/>
                  </a:lnTo>
                  <a:cubicBezTo>
                    <a:pt x="13" y="326"/>
                    <a:pt x="0" y="338"/>
                    <a:pt x="0" y="352"/>
                  </a:cubicBezTo>
                  <a:cubicBezTo>
                    <a:pt x="0" y="367"/>
                    <a:pt x="13" y="379"/>
                    <a:pt x="28" y="379"/>
                  </a:cubicBezTo>
                  <a:lnTo>
                    <a:pt x="65" y="379"/>
                  </a:lnTo>
                  <a:cubicBezTo>
                    <a:pt x="64" y="372"/>
                    <a:pt x="64" y="365"/>
                    <a:pt x="64" y="35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00"/>
            </a:p>
          </p:txBody>
        </p:sp>
      </p:grpSp>
      <p:grpSp>
        <p:nvGrpSpPr>
          <p:cNvPr id="75" name="组合 37"/>
          <p:cNvGrpSpPr/>
          <p:nvPr/>
        </p:nvGrpSpPr>
        <p:grpSpPr bwMode="auto">
          <a:xfrm>
            <a:off x="10974070" y="330835"/>
            <a:ext cx="346075" cy="346710"/>
            <a:chOff x="0" y="0"/>
            <a:chExt cx="1154113" cy="1155698"/>
          </a:xfrm>
          <a:solidFill>
            <a:schemeClr val="bg1">
              <a:lumMod val="65000"/>
            </a:schemeClr>
          </a:solidFill>
        </p:grpSpPr>
        <p:sp>
          <p:nvSpPr>
            <p:cNvPr id="76" name="Oval 31"/>
            <p:cNvSpPr>
              <a:spLocks noChangeArrowheads="1"/>
            </p:cNvSpPr>
            <p:nvPr/>
          </p:nvSpPr>
          <p:spPr bwMode="auto">
            <a:xfrm>
              <a:off x="0" y="0"/>
              <a:ext cx="1154113" cy="1155699"/>
            </a:xfrm>
            <a:prstGeom prst="ellipse">
              <a:avLst/>
            </a:prstGeom>
            <a:solidFill>
              <a:srgbClr val="004D8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仿宋_GB2312" panose="02010609030101010101" pitchFamily="1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735">
                <a:solidFill>
                  <a:schemeClr val="tx1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77" name="Freeform 35"/>
            <p:cNvSpPr>
              <a:spLocks noEditPoints="1"/>
            </p:cNvSpPr>
            <p:nvPr/>
          </p:nvSpPr>
          <p:spPr bwMode="auto">
            <a:xfrm>
              <a:off x="269875" y="169862"/>
              <a:ext cx="563563" cy="766762"/>
            </a:xfrm>
            <a:custGeom>
              <a:avLst/>
              <a:gdLst>
                <a:gd name="T0" fmla="*/ 73939 w 625"/>
                <a:gd name="T1" fmla="*/ 124194 h 852"/>
                <a:gd name="T2" fmla="*/ 62217 w 625"/>
                <a:gd name="T3" fmla="*/ 766762 h 852"/>
                <a:gd name="T4" fmla="*/ 563563 w 625"/>
                <a:gd name="T5" fmla="*/ 188091 h 852"/>
                <a:gd name="T6" fmla="*/ 520281 w 625"/>
                <a:gd name="T7" fmla="*/ 201590 h 852"/>
                <a:gd name="T8" fmla="*/ 64021 w 625"/>
                <a:gd name="T9" fmla="*/ 722664 h 852"/>
                <a:gd name="T10" fmla="*/ 243459 w 625"/>
                <a:gd name="T11" fmla="*/ 81896 h 852"/>
                <a:gd name="T12" fmla="*/ 320104 w 625"/>
                <a:gd name="T13" fmla="*/ 81896 h 852"/>
                <a:gd name="T14" fmla="*/ 280429 w 625"/>
                <a:gd name="T15" fmla="*/ 122394 h 852"/>
                <a:gd name="T16" fmla="*/ 196571 w 625"/>
                <a:gd name="T17" fmla="*/ 83696 h 852"/>
                <a:gd name="T18" fmla="*/ 103696 w 625"/>
                <a:gd name="T19" fmla="*/ 194390 h 852"/>
                <a:gd name="T20" fmla="*/ 459867 w 625"/>
                <a:gd name="T21" fmla="*/ 194390 h 852"/>
                <a:gd name="T22" fmla="*/ 366992 w 625"/>
                <a:gd name="T23" fmla="*/ 83696 h 852"/>
                <a:gd name="T24" fmla="*/ 196571 w 625"/>
                <a:gd name="T25" fmla="*/ 83696 h 852"/>
                <a:gd name="T26" fmla="*/ 199276 w 625"/>
                <a:gd name="T27" fmla="*/ 582271 h 852"/>
                <a:gd name="T28" fmla="*/ 136157 w 625"/>
                <a:gd name="T29" fmla="*/ 600270 h 852"/>
                <a:gd name="T30" fmla="*/ 122631 w 625"/>
                <a:gd name="T31" fmla="*/ 613770 h 852"/>
                <a:gd name="T32" fmla="*/ 199276 w 625"/>
                <a:gd name="T33" fmla="*/ 619169 h 852"/>
                <a:gd name="T34" fmla="*/ 119025 w 625"/>
                <a:gd name="T35" fmla="*/ 658767 h 852"/>
                <a:gd name="T36" fmla="*/ 218212 w 625"/>
                <a:gd name="T37" fmla="*/ 610170 h 852"/>
                <a:gd name="T38" fmla="*/ 218212 w 625"/>
                <a:gd name="T39" fmla="*/ 578671 h 852"/>
                <a:gd name="T40" fmla="*/ 99187 w 625"/>
                <a:gd name="T41" fmla="*/ 584971 h 852"/>
                <a:gd name="T42" fmla="*/ 192964 w 625"/>
                <a:gd name="T43" fmla="*/ 683966 h 852"/>
                <a:gd name="T44" fmla="*/ 192964 w 625"/>
                <a:gd name="T45" fmla="*/ 301485 h 852"/>
                <a:gd name="T46" fmla="*/ 136157 w 625"/>
                <a:gd name="T47" fmla="*/ 318584 h 852"/>
                <a:gd name="T48" fmla="*/ 155994 w 625"/>
                <a:gd name="T49" fmla="*/ 368982 h 852"/>
                <a:gd name="T50" fmla="*/ 119025 w 625"/>
                <a:gd name="T51" fmla="*/ 382481 h 852"/>
                <a:gd name="T52" fmla="*/ 192964 w 625"/>
                <a:gd name="T53" fmla="*/ 281686 h 852"/>
                <a:gd name="T54" fmla="*/ 99187 w 625"/>
                <a:gd name="T55" fmla="*/ 380681 h 852"/>
                <a:gd name="T56" fmla="*/ 217310 w 625"/>
                <a:gd name="T57" fmla="*/ 323084 h 852"/>
                <a:gd name="T58" fmla="*/ 216408 w 625"/>
                <a:gd name="T59" fmla="*/ 296985 h 852"/>
                <a:gd name="T60" fmla="*/ 199276 w 625"/>
                <a:gd name="T61" fmla="*/ 452678 h 852"/>
                <a:gd name="T62" fmla="*/ 122631 w 625"/>
                <a:gd name="T63" fmla="*/ 471577 h 852"/>
                <a:gd name="T64" fmla="*/ 199276 w 625"/>
                <a:gd name="T65" fmla="*/ 522874 h 852"/>
                <a:gd name="T66" fmla="*/ 218212 w 625"/>
                <a:gd name="T67" fmla="*/ 438278 h 852"/>
                <a:gd name="T68" fmla="*/ 99187 w 625"/>
                <a:gd name="T69" fmla="*/ 442778 h 852"/>
                <a:gd name="T70" fmla="*/ 199276 w 625"/>
                <a:gd name="T71" fmla="*/ 541773 h 852"/>
                <a:gd name="T72" fmla="*/ 260592 w 625"/>
                <a:gd name="T73" fmla="*/ 418479 h 852"/>
                <a:gd name="T74" fmla="*/ 294856 w 625"/>
                <a:gd name="T75" fmla="*/ 650668 h 852"/>
                <a:gd name="T76" fmla="*/ 452654 w 625"/>
                <a:gd name="T77" fmla="*/ 602070 h 852"/>
                <a:gd name="T78" fmla="*/ 288544 w 625"/>
                <a:gd name="T79" fmla="*/ 644368 h 852"/>
                <a:gd name="T80" fmla="*/ 452654 w 625"/>
                <a:gd name="T81" fmla="*/ 456277 h 852"/>
                <a:gd name="T82" fmla="*/ 288544 w 625"/>
                <a:gd name="T83" fmla="*/ 368982 h 852"/>
                <a:gd name="T84" fmla="*/ 288544 w 625"/>
                <a:gd name="T85" fmla="*/ 316784 h 8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25" h="852">
                  <a:moveTo>
                    <a:pt x="48" y="224"/>
                  </a:moveTo>
                  <a:cubicBezTo>
                    <a:pt x="48" y="200"/>
                    <a:pt x="59" y="188"/>
                    <a:pt x="82" y="188"/>
                  </a:cubicBezTo>
                  <a:lnTo>
                    <a:pt x="82" y="138"/>
                  </a:lnTo>
                  <a:cubicBezTo>
                    <a:pt x="39" y="139"/>
                    <a:pt x="0" y="167"/>
                    <a:pt x="0" y="209"/>
                  </a:cubicBezTo>
                  <a:lnTo>
                    <a:pt x="0" y="783"/>
                  </a:lnTo>
                  <a:cubicBezTo>
                    <a:pt x="0" y="818"/>
                    <a:pt x="34" y="852"/>
                    <a:pt x="69" y="852"/>
                  </a:cubicBezTo>
                  <a:lnTo>
                    <a:pt x="556" y="852"/>
                  </a:lnTo>
                  <a:cubicBezTo>
                    <a:pt x="591" y="852"/>
                    <a:pt x="625" y="818"/>
                    <a:pt x="625" y="783"/>
                  </a:cubicBezTo>
                  <a:lnTo>
                    <a:pt x="625" y="209"/>
                  </a:lnTo>
                  <a:cubicBezTo>
                    <a:pt x="625" y="167"/>
                    <a:pt x="586" y="139"/>
                    <a:pt x="543" y="138"/>
                  </a:cubicBezTo>
                  <a:lnTo>
                    <a:pt x="543" y="188"/>
                  </a:lnTo>
                  <a:cubicBezTo>
                    <a:pt x="566" y="188"/>
                    <a:pt x="577" y="200"/>
                    <a:pt x="577" y="224"/>
                  </a:cubicBezTo>
                  <a:lnTo>
                    <a:pt x="577" y="768"/>
                  </a:lnTo>
                  <a:cubicBezTo>
                    <a:pt x="577" y="785"/>
                    <a:pt x="570" y="803"/>
                    <a:pt x="554" y="803"/>
                  </a:cubicBezTo>
                  <a:lnTo>
                    <a:pt x="71" y="803"/>
                  </a:lnTo>
                  <a:cubicBezTo>
                    <a:pt x="53" y="803"/>
                    <a:pt x="48" y="783"/>
                    <a:pt x="48" y="764"/>
                  </a:cubicBezTo>
                  <a:lnTo>
                    <a:pt x="48" y="224"/>
                  </a:lnTo>
                  <a:close/>
                  <a:moveTo>
                    <a:pt x="270" y="91"/>
                  </a:moveTo>
                  <a:cubicBezTo>
                    <a:pt x="270" y="71"/>
                    <a:pt x="289" y="52"/>
                    <a:pt x="309" y="52"/>
                  </a:cubicBezTo>
                  <a:lnTo>
                    <a:pt x="316" y="52"/>
                  </a:lnTo>
                  <a:cubicBezTo>
                    <a:pt x="336" y="52"/>
                    <a:pt x="355" y="71"/>
                    <a:pt x="355" y="91"/>
                  </a:cubicBezTo>
                  <a:lnTo>
                    <a:pt x="355" y="95"/>
                  </a:lnTo>
                  <a:cubicBezTo>
                    <a:pt x="355" y="117"/>
                    <a:pt x="336" y="136"/>
                    <a:pt x="314" y="136"/>
                  </a:cubicBezTo>
                  <a:lnTo>
                    <a:pt x="311" y="136"/>
                  </a:lnTo>
                  <a:cubicBezTo>
                    <a:pt x="289" y="136"/>
                    <a:pt x="270" y="117"/>
                    <a:pt x="270" y="95"/>
                  </a:cubicBezTo>
                  <a:lnTo>
                    <a:pt x="270" y="91"/>
                  </a:lnTo>
                  <a:close/>
                  <a:moveTo>
                    <a:pt x="218" y="93"/>
                  </a:moveTo>
                  <a:lnTo>
                    <a:pt x="149" y="93"/>
                  </a:lnTo>
                  <a:cubicBezTo>
                    <a:pt x="126" y="93"/>
                    <a:pt x="115" y="104"/>
                    <a:pt x="115" y="127"/>
                  </a:cubicBezTo>
                  <a:lnTo>
                    <a:pt x="115" y="216"/>
                  </a:lnTo>
                  <a:cubicBezTo>
                    <a:pt x="115" y="231"/>
                    <a:pt x="124" y="246"/>
                    <a:pt x="138" y="246"/>
                  </a:cubicBezTo>
                  <a:lnTo>
                    <a:pt x="487" y="246"/>
                  </a:lnTo>
                  <a:cubicBezTo>
                    <a:pt x="501" y="246"/>
                    <a:pt x="510" y="231"/>
                    <a:pt x="510" y="216"/>
                  </a:cubicBezTo>
                  <a:lnTo>
                    <a:pt x="510" y="127"/>
                  </a:lnTo>
                  <a:cubicBezTo>
                    <a:pt x="510" y="104"/>
                    <a:pt x="499" y="93"/>
                    <a:pt x="476" y="93"/>
                  </a:cubicBezTo>
                  <a:lnTo>
                    <a:pt x="407" y="93"/>
                  </a:lnTo>
                  <a:cubicBezTo>
                    <a:pt x="407" y="45"/>
                    <a:pt x="366" y="0"/>
                    <a:pt x="320" y="0"/>
                  </a:cubicBezTo>
                  <a:lnTo>
                    <a:pt x="305" y="0"/>
                  </a:lnTo>
                  <a:cubicBezTo>
                    <a:pt x="259" y="0"/>
                    <a:pt x="218" y="45"/>
                    <a:pt x="218" y="93"/>
                  </a:cubicBezTo>
                  <a:close/>
                  <a:moveTo>
                    <a:pt x="132" y="654"/>
                  </a:moveTo>
                  <a:cubicBezTo>
                    <a:pt x="132" y="649"/>
                    <a:pt x="133" y="647"/>
                    <a:pt x="138" y="647"/>
                  </a:cubicBezTo>
                  <a:lnTo>
                    <a:pt x="221" y="647"/>
                  </a:lnTo>
                  <a:lnTo>
                    <a:pt x="221" y="654"/>
                  </a:lnTo>
                  <a:cubicBezTo>
                    <a:pt x="221" y="661"/>
                    <a:pt x="186" y="680"/>
                    <a:pt x="180" y="684"/>
                  </a:cubicBezTo>
                  <a:cubicBezTo>
                    <a:pt x="174" y="679"/>
                    <a:pt x="161" y="667"/>
                    <a:pt x="151" y="667"/>
                  </a:cubicBezTo>
                  <a:lnTo>
                    <a:pt x="149" y="667"/>
                  </a:lnTo>
                  <a:cubicBezTo>
                    <a:pt x="144" y="667"/>
                    <a:pt x="136" y="675"/>
                    <a:pt x="136" y="680"/>
                  </a:cubicBezTo>
                  <a:lnTo>
                    <a:pt x="136" y="682"/>
                  </a:lnTo>
                  <a:cubicBezTo>
                    <a:pt x="136" y="688"/>
                    <a:pt x="167" y="721"/>
                    <a:pt x="173" y="721"/>
                  </a:cubicBezTo>
                  <a:lnTo>
                    <a:pt x="175" y="721"/>
                  </a:lnTo>
                  <a:cubicBezTo>
                    <a:pt x="180" y="721"/>
                    <a:pt x="214" y="693"/>
                    <a:pt x="221" y="688"/>
                  </a:cubicBezTo>
                  <a:cubicBezTo>
                    <a:pt x="221" y="700"/>
                    <a:pt x="225" y="738"/>
                    <a:pt x="214" y="738"/>
                  </a:cubicBezTo>
                  <a:lnTo>
                    <a:pt x="138" y="738"/>
                  </a:lnTo>
                  <a:cubicBezTo>
                    <a:pt x="133" y="738"/>
                    <a:pt x="132" y="737"/>
                    <a:pt x="132" y="732"/>
                  </a:cubicBezTo>
                  <a:lnTo>
                    <a:pt x="132" y="654"/>
                  </a:lnTo>
                  <a:close/>
                  <a:moveTo>
                    <a:pt x="214" y="760"/>
                  </a:moveTo>
                  <a:cubicBezTo>
                    <a:pt x="255" y="760"/>
                    <a:pt x="240" y="715"/>
                    <a:pt x="242" y="678"/>
                  </a:cubicBezTo>
                  <a:cubicBezTo>
                    <a:pt x="243" y="658"/>
                    <a:pt x="292" y="642"/>
                    <a:pt x="296" y="624"/>
                  </a:cubicBezTo>
                  <a:lnTo>
                    <a:pt x="290" y="624"/>
                  </a:lnTo>
                  <a:cubicBezTo>
                    <a:pt x="275" y="624"/>
                    <a:pt x="253" y="637"/>
                    <a:pt x="242" y="643"/>
                  </a:cubicBezTo>
                  <a:cubicBezTo>
                    <a:pt x="237" y="635"/>
                    <a:pt x="232" y="626"/>
                    <a:pt x="218" y="626"/>
                  </a:cubicBezTo>
                  <a:lnTo>
                    <a:pt x="134" y="626"/>
                  </a:lnTo>
                  <a:cubicBezTo>
                    <a:pt x="122" y="626"/>
                    <a:pt x="110" y="637"/>
                    <a:pt x="110" y="650"/>
                  </a:cubicBezTo>
                  <a:lnTo>
                    <a:pt x="110" y="736"/>
                  </a:lnTo>
                  <a:cubicBezTo>
                    <a:pt x="110" y="750"/>
                    <a:pt x="123" y="760"/>
                    <a:pt x="138" y="760"/>
                  </a:cubicBezTo>
                  <a:lnTo>
                    <a:pt x="214" y="760"/>
                  </a:lnTo>
                  <a:close/>
                  <a:moveTo>
                    <a:pt x="132" y="341"/>
                  </a:moveTo>
                  <a:cubicBezTo>
                    <a:pt x="132" y="336"/>
                    <a:pt x="133" y="335"/>
                    <a:pt x="138" y="335"/>
                  </a:cubicBezTo>
                  <a:lnTo>
                    <a:pt x="214" y="335"/>
                  </a:lnTo>
                  <a:cubicBezTo>
                    <a:pt x="219" y="335"/>
                    <a:pt x="221" y="336"/>
                    <a:pt x="221" y="341"/>
                  </a:cubicBezTo>
                  <a:cubicBezTo>
                    <a:pt x="221" y="346"/>
                    <a:pt x="184" y="371"/>
                    <a:pt x="180" y="371"/>
                  </a:cubicBezTo>
                  <a:cubicBezTo>
                    <a:pt x="175" y="371"/>
                    <a:pt x="164" y="354"/>
                    <a:pt x="151" y="354"/>
                  </a:cubicBezTo>
                  <a:cubicBezTo>
                    <a:pt x="145" y="354"/>
                    <a:pt x="136" y="361"/>
                    <a:pt x="136" y="367"/>
                  </a:cubicBezTo>
                  <a:lnTo>
                    <a:pt x="136" y="369"/>
                  </a:lnTo>
                  <a:cubicBezTo>
                    <a:pt x="136" y="378"/>
                    <a:pt x="166" y="406"/>
                    <a:pt x="173" y="410"/>
                  </a:cubicBezTo>
                  <a:lnTo>
                    <a:pt x="221" y="376"/>
                  </a:lnTo>
                  <a:lnTo>
                    <a:pt x="221" y="425"/>
                  </a:lnTo>
                  <a:lnTo>
                    <a:pt x="132" y="425"/>
                  </a:lnTo>
                  <a:lnTo>
                    <a:pt x="132" y="341"/>
                  </a:lnTo>
                  <a:close/>
                  <a:moveTo>
                    <a:pt x="240" y="330"/>
                  </a:moveTo>
                  <a:cubicBezTo>
                    <a:pt x="237" y="319"/>
                    <a:pt x="228" y="313"/>
                    <a:pt x="214" y="313"/>
                  </a:cubicBezTo>
                  <a:lnTo>
                    <a:pt x="138" y="313"/>
                  </a:lnTo>
                  <a:cubicBezTo>
                    <a:pt x="123" y="313"/>
                    <a:pt x="110" y="322"/>
                    <a:pt x="110" y="337"/>
                  </a:cubicBezTo>
                  <a:lnTo>
                    <a:pt x="110" y="423"/>
                  </a:lnTo>
                  <a:cubicBezTo>
                    <a:pt x="110" y="436"/>
                    <a:pt x="122" y="447"/>
                    <a:pt x="134" y="447"/>
                  </a:cubicBezTo>
                  <a:lnTo>
                    <a:pt x="218" y="447"/>
                  </a:lnTo>
                  <a:cubicBezTo>
                    <a:pt x="252" y="447"/>
                    <a:pt x="242" y="393"/>
                    <a:pt x="241" y="359"/>
                  </a:cubicBezTo>
                  <a:lnTo>
                    <a:pt x="296" y="313"/>
                  </a:lnTo>
                  <a:cubicBezTo>
                    <a:pt x="296" y="313"/>
                    <a:pt x="292" y="311"/>
                    <a:pt x="292" y="311"/>
                  </a:cubicBezTo>
                  <a:cubicBezTo>
                    <a:pt x="271" y="311"/>
                    <a:pt x="253" y="329"/>
                    <a:pt x="240" y="330"/>
                  </a:cubicBezTo>
                  <a:close/>
                  <a:moveTo>
                    <a:pt x="132" y="492"/>
                  </a:moveTo>
                  <a:lnTo>
                    <a:pt x="221" y="492"/>
                  </a:lnTo>
                  <a:lnTo>
                    <a:pt x="221" y="503"/>
                  </a:lnTo>
                  <a:lnTo>
                    <a:pt x="180" y="529"/>
                  </a:lnTo>
                  <a:lnTo>
                    <a:pt x="152" y="508"/>
                  </a:lnTo>
                  <a:cubicBezTo>
                    <a:pt x="145" y="513"/>
                    <a:pt x="136" y="515"/>
                    <a:pt x="136" y="524"/>
                  </a:cubicBezTo>
                  <a:cubicBezTo>
                    <a:pt x="136" y="531"/>
                    <a:pt x="167" y="565"/>
                    <a:pt x="173" y="565"/>
                  </a:cubicBezTo>
                  <a:cubicBezTo>
                    <a:pt x="183" y="565"/>
                    <a:pt x="209" y="536"/>
                    <a:pt x="221" y="533"/>
                  </a:cubicBezTo>
                  <a:lnTo>
                    <a:pt x="221" y="581"/>
                  </a:lnTo>
                  <a:lnTo>
                    <a:pt x="132" y="581"/>
                  </a:lnTo>
                  <a:lnTo>
                    <a:pt x="132" y="492"/>
                  </a:lnTo>
                  <a:close/>
                  <a:moveTo>
                    <a:pt x="242" y="487"/>
                  </a:moveTo>
                  <a:cubicBezTo>
                    <a:pt x="238" y="480"/>
                    <a:pt x="233" y="470"/>
                    <a:pt x="221" y="470"/>
                  </a:cubicBezTo>
                  <a:lnTo>
                    <a:pt x="132" y="470"/>
                  </a:lnTo>
                  <a:cubicBezTo>
                    <a:pt x="121" y="470"/>
                    <a:pt x="110" y="481"/>
                    <a:pt x="110" y="492"/>
                  </a:cubicBezTo>
                  <a:lnTo>
                    <a:pt x="110" y="581"/>
                  </a:lnTo>
                  <a:cubicBezTo>
                    <a:pt x="110" y="591"/>
                    <a:pt x="121" y="602"/>
                    <a:pt x="132" y="602"/>
                  </a:cubicBezTo>
                  <a:lnTo>
                    <a:pt x="221" y="602"/>
                  </a:lnTo>
                  <a:cubicBezTo>
                    <a:pt x="252" y="602"/>
                    <a:pt x="242" y="547"/>
                    <a:pt x="242" y="515"/>
                  </a:cubicBezTo>
                  <a:lnTo>
                    <a:pt x="296" y="469"/>
                  </a:lnTo>
                  <a:lnTo>
                    <a:pt x="289" y="465"/>
                  </a:lnTo>
                  <a:lnTo>
                    <a:pt x="242" y="487"/>
                  </a:lnTo>
                  <a:close/>
                  <a:moveTo>
                    <a:pt x="320" y="716"/>
                  </a:moveTo>
                  <a:cubicBezTo>
                    <a:pt x="320" y="721"/>
                    <a:pt x="322" y="723"/>
                    <a:pt x="327" y="723"/>
                  </a:cubicBezTo>
                  <a:lnTo>
                    <a:pt x="495" y="723"/>
                  </a:lnTo>
                  <a:cubicBezTo>
                    <a:pt x="500" y="723"/>
                    <a:pt x="502" y="721"/>
                    <a:pt x="502" y="716"/>
                  </a:cubicBezTo>
                  <a:lnTo>
                    <a:pt x="502" y="669"/>
                  </a:lnTo>
                  <a:cubicBezTo>
                    <a:pt x="502" y="664"/>
                    <a:pt x="500" y="663"/>
                    <a:pt x="495" y="663"/>
                  </a:cubicBezTo>
                  <a:lnTo>
                    <a:pt x="320" y="663"/>
                  </a:lnTo>
                  <a:lnTo>
                    <a:pt x="320" y="716"/>
                  </a:lnTo>
                  <a:close/>
                  <a:moveTo>
                    <a:pt x="320" y="565"/>
                  </a:moveTo>
                  <a:lnTo>
                    <a:pt x="502" y="565"/>
                  </a:lnTo>
                  <a:lnTo>
                    <a:pt x="502" y="507"/>
                  </a:lnTo>
                  <a:lnTo>
                    <a:pt x="320" y="507"/>
                  </a:lnTo>
                  <a:lnTo>
                    <a:pt x="320" y="565"/>
                  </a:lnTo>
                  <a:close/>
                  <a:moveTo>
                    <a:pt x="320" y="410"/>
                  </a:moveTo>
                  <a:lnTo>
                    <a:pt x="452" y="410"/>
                  </a:lnTo>
                  <a:lnTo>
                    <a:pt x="452" y="352"/>
                  </a:lnTo>
                  <a:lnTo>
                    <a:pt x="320" y="352"/>
                  </a:lnTo>
                  <a:lnTo>
                    <a:pt x="320" y="4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00"/>
            </a:p>
          </p:txBody>
        </p:sp>
      </p:grpSp>
      <p:grpSp>
        <p:nvGrpSpPr>
          <p:cNvPr id="78" name="组合 40"/>
          <p:cNvGrpSpPr/>
          <p:nvPr/>
        </p:nvGrpSpPr>
        <p:grpSpPr bwMode="auto">
          <a:xfrm>
            <a:off x="10133330" y="331153"/>
            <a:ext cx="346075" cy="346075"/>
            <a:chOff x="0" y="0"/>
            <a:chExt cx="1155700" cy="1155698"/>
          </a:xfrm>
          <a:solidFill>
            <a:schemeClr val="bg1">
              <a:lumMod val="65000"/>
            </a:schemeClr>
          </a:solidFill>
        </p:grpSpPr>
        <p:sp>
          <p:nvSpPr>
            <p:cNvPr id="79" name="Oval 33"/>
            <p:cNvSpPr>
              <a:spLocks noChangeArrowheads="1"/>
            </p:cNvSpPr>
            <p:nvPr/>
          </p:nvSpPr>
          <p:spPr bwMode="auto">
            <a:xfrm>
              <a:off x="0" y="0"/>
              <a:ext cx="1155700" cy="1155698"/>
            </a:xfrm>
            <a:prstGeom prst="ellipse">
              <a:avLst/>
            </a:prstGeom>
            <a:solidFill>
              <a:srgbClr val="004D8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仿宋_GB2312" panose="02010609030101010101" pitchFamily="1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735">
                <a:solidFill>
                  <a:schemeClr val="tx1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81" name="Freeform 36"/>
            <p:cNvSpPr>
              <a:spLocks noEditPoints="1"/>
            </p:cNvSpPr>
            <p:nvPr/>
          </p:nvSpPr>
          <p:spPr bwMode="auto">
            <a:xfrm>
              <a:off x="261937" y="217487"/>
              <a:ext cx="712788" cy="701675"/>
            </a:xfrm>
            <a:custGeom>
              <a:avLst/>
              <a:gdLst>
                <a:gd name="T0" fmla="*/ 188097 w 792"/>
                <a:gd name="T1" fmla="*/ 307152 h 779"/>
                <a:gd name="T2" fmla="*/ 249296 w 792"/>
                <a:gd name="T3" fmla="*/ 200865 h 779"/>
                <a:gd name="T4" fmla="*/ 350994 w 792"/>
                <a:gd name="T5" fmla="*/ 290938 h 779"/>
                <a:gd name="T6" fmla="*/ 264596 w 792"/>
                <a:gd name="T7" fmla="*/ 182850 h 779"/>
                <a:gd name="T8" fmla="*/ 350994 w 792"/>
                <a:gd name="T9" fmla="*/ 290938 h 779"/>
                <a:gd name="T10" fmla="*/ 350994 w 792"/>
                <a:gd name="T11" fmla="*/ 290938 h 779"/>
                <a:gd name="T12" fmla="*/ 420293 w 792"/>
                <a:gd name="T13" fmla="*/ 174743 h 779"/>
                <a:gd name="T14" fmla="*/ 442793 w 792"/>
                <a:gd name="T15" fmla="*/ 163034 h 779"/>
                <a:gd name="T16" fmla="*/ 445493 w 792"/>
                <a:gd name="T17" fmla="*/ 182850 h 779"/>
                <a:gd name="T18" fmla="*/ 439193 w 792"/>
                <a:gd name="T19" fmla="*/ 215276 h 779"/>
                <a:gd name="T20" fmla="*/ 418493 w 792"/>
                <a:gd name="T21" fmla="*/ 207170 h 779"/>
                <a:gd name="T22" fmla="*/ 393293 w 792"/>
                <a:gd name="T23" fmla="*/ 185552 h 779"/>
                <a:gd name="T24" fmla="*/ 410393 w 792"/>
                <a:gd name="T25" fmla="*/ 172942 h 779"/>
                <a:gd name="T26" fmla="*/ 442793 w 792"/>
                <a:gd name="T27" fmla="*/ 163034 h 779"/>
                <a:gd name="T28" fmla="*/ 337494 w 792"/>
                <a:gd name="T29" fmla="*/ 308953 h 779"/>
                <a:gd name="T30" fmla="*/ 325795 w 792"/>
                <a:gd name="T31" fmla="*/ 440461 h 779"/>
                <a:gd name="T32" fmla="*/ 371694 w 792"/>
                <a:gd name="T33" fmla="*/ 320663 h 779"/>
                <a:gd name="T34" fmla="*/ 280795 w 792"/>
                <a:gd name="T35" fmla="*/ 268420 h 779"/>
                <a:gd name="T36" fmla="*/ 246596 w 792"/>
                <a:gd name="T37" fmla="*/ 280130 h 779"/>
                <a:gd name="T38" fmla="*/ 292495 w 792"/>
                <a:gd name="T39" fmla="*/ 440461 h 779"/>
                <a:gd name="T40" fmla="*/ 280795 w 792"/>
                <a:gd name="T41" fmla="*/ 268420 h 779"/>
                <a:gd name="T42" fmla="*/ 416693 w 792"/>
                <a:gd name="T43" fmla="*/ 240497 h 779"/>
                <a:gd name="T44" fmla="*/ 404993 w 792"/>
                <a:gd name="T45" fmla="*/ 440461 h 779"/>
                <a:gd name="T46" fmla="*/ 450892 w 792"/>
                <a:gd name="T47" fmla="*/ 253107 h 779"/>
                <a:gd name="T48" fmla="*/ 201597 w 792"/>
                <a:gd name="T49" fmla="*/ 351288 h 779"/>
                <a:gd name="T50" fmla="*/ 167397 w 792"/>
                <a:gd name="T51" fmla="*/ 362997 h 779"/>
                <a:gd name="T52" fmla="*/ 213296 w 792"/>
                <a:gd name="T53" fmla="*/ 440461 h 779"/>
                <a:gd name="T54" fmla="*/ 201597 w 792"/>
                <a:gd name="T55" fmla="*/ 351288 h 779"/>
                <a:gd name="T56" fmla="*/ 122398 w 792"/>
                <a:gd name="T57" fmla="*/ 440461 h 779"/>
                <a:gd name="T58" fmla="*/ 110698 w 792"/>
                <a:gd name="T59" fmla="*/ 170240 h 779"/>
                <a:gd name="T60" fmla="*/ 134098 w 792"/>
                <a:gd name="T61" fmla="*/ 170240 h 779"/>
                <a:gd name="T62" fmla="*/ 477892 w 792"/>
                <a:gd name="T63" fmla="*/ 417042 h 779"/>
                <a:gd name="T64" fmla="*/ 477892 w 792"/>
                <a:gd name="T65" fmla="*/ 440461 h 779"/>
                <a:gd name="T66" fmla="*/ 110698 w 792"/>
                <a:gd name="T67" fmla="*/ 428751 h 779"/>
                <a:gd name="T68" fmla="*/ 477892 w 792"/>
                <a:gd name="T69" fmla="*/ 417042 h 779"/>
                <a:gd name="T70" fmla="*/ 611990 w 792"/>
                <a:gd name="T71" fmla="*/ 701675 h 779"/>
                <a:gd name="T72" fmla="*/ 436493 w 792"/>
                <a:gd name="T73" fmla="*/ 566564 h 779"/>
                <a:gd name="T74" fmla="*/ 0 w 792"/>
                <a:gd name="T75" fmla="*/ 299045 h 779"/>
                <a:gd name="T76" fmla="*/ 599390 w 792"/>
                <a:gd name="T77" fmla="*/ 299045 h 779"/>
                <a:gd name="T78" fmla="*/ 677689 w 792"/>
                <a:gd name="T79" fmla="*/ 544947 h 779"/>
                <a:gd name="T80" fmla="*/ 300595 w 792"/>
                <a:gd name="T81" fmla="*/ 561160 h 779"/>
                <a:gd name="T82" fmla="*/ 561591 w 792"/>
                <a:gd name="T83" fmla="*/ 299045 h 779"/>
                <a:gd name="T84" fmla="*/ 38699 w 792"/>
                <a:gd name="T85" fmla="*/ 299045 h 77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92" h="779">
                  <a:moveTo>
                    <a:pt x="297" y="240"/>
                  </a:moveTo>
                  <a:lnTo>
                    <a:pt x="209" y="341"/>
                  </a:lnTo>
                  <a:lnTo>
                    <a:pt x="188" y="323"/>
                  </a:lnTo>
                  <a:lnTo>
                    <a:pt x="277" y="223"/>
                  </a:lnTo>
                  <a:lnTo>
                    <a:pt x="297" y="240"/>
                  </a:lnTo>
                  <a:close/>
                  <a:moveTo>
                    <a:pt x="390" y="323"/>
                  </a:moveTo>
                  <a:lnTo>
                    <a:pt x="276" y="224"/>
                  </a:lnTo>
                  <a:lnTo>
                    <a:pt x="294" y="203"/>
                  </a:lnTo>
                  <a:lnTo>
                    <a:pt x="408" y="303"/>
                  </a:lnTo>
                  <a:lnTo>
                    <a:pt x="390" y="323"/>
                  </a:lnTo>
                  <a:close/>
                  <a:moveTo>
                    <a:pt x="487" y="212"/>
                  </a:moveTo>
                  <a:lnTo>
                    <a:pt x="390" y="323"/>
                  </a:lnTo>
                  <a:lnTo>
                    <a:pt x="369" y="305"/>
                  </a:lnTo>
                  <a:lnTo>
                    <a:pt x="467" y="194"/>
                  </a:lnTo>
                  <a:lnTo>
                    <a:pt x="487" y="212"/>
                  </a:lnTo>
                  <a:close/>
                  <a:moveTo>
                    <a:pt x="492" y="181"/>
                  </a:moveTo>
                  <a:cubicBezTo>
                    <a:pt x="497" y="179"/>
                    <a:pt x="500" y="182"/>
                    <a:pt x="499" y="187"/>
                  </a:cubicBezTo>
                  <a:lnTo>
                    <a:pt x="495" y="203"/>
                  </a:lnTo>
                  <a:cubicBezTo>
                    <a:pt x="494" y="209"/>
                    <a:pt x="492" y="217"/>
                    <a:pt x="491" y="222"/>
                  </a:cubicBezTo>
                  <a:lnTo>
                    <a:pt x="488" y="239"/>
                  </a:lnTo>
                  <a:cubicBezTo>
                    <a:pt x="487" y="244"/>
                    <a:pt x="483" y="245"/>
                    <a:pt x="479" y="242"/>
                  </a:cubicBezTo>
                  <a:lnTo>
                    <a:pt x="465" y="230"/>
                  </a:lnTo>
                  <a:cubicBezTo>
                    <a:pt x="461" y="227"/>
                    <a:pt x="455" y="221"/>
                    <a:pt x="451" y="217"/>
                  </a:cubicBezTo>
                  <a:lnTo>
                    <a:pt x="437" y="206"/>
                  </a:lnTo>
                  <a:cubicBezTo>
                    <a:pt x="433" y="202"/>
                    <a:pt x="434" y="198"/>
                    <a:pt x="439" y="197"/>
                  </a:cubicBezTo>
                  <a:lnTo>
                    <a:pt x="456" y="192"/>
                  </a:lnTo>
                  <a:cubicBezTo>
                    <a:pt x="461" y="190"/>
                    <a:pt x="470" y="187"/>
                    <a:pt x="475" y="186"/>
                  </a:cubicBezTo>
                  <a:lnTo>
                    <a:pt x="492" y="181"/>
                  </a:lnTo>
                  <a:close/>
                  <a:moveTo>
                    <a:pt x="400" y="343"/>
                  </a:moveTo>
                  <a:lnTo>
                    <a:pt x="375" y="343"/>
                  </a:lnTo>
                  <a:cubicBezTo>
                    <a:pt x="368" y="343"/>
                    <a:pt x="362" y="349"/>
                    <a:pt x="362" y="356"/>
                  </a:cubicBezTo>
                  <a:lnTo>
                    <a:pt x="362" y="489"/>
                  </a:lnTo>
                  <a:lnTo>
                    <a:pt x="413" y="489"/>
                  </a:lnTo>
                  <a:lnTo>
                    <a:pt x="413" y="356"/>
                  </a:lnTo>
                  <a:cubicBezTo>
                    <a:pt x="413" y="349"/>
                    <a:pt x="407" y="343"/>
                    <a:pt x="400" y="343"/>
                  </a:cubicBezTo>
                  <a:close/>
                  <a:moveTo>
                    <a:pt x="312" y="298"/>
                  </a:moveTo>
                  <a:lnTo>
                    <a:pt x="287" y="298"/>
                  </a:lnTo>
                  <a:cubicBezTo>
                    <a:pt x="280" y="298"/>
                    <a:pt x="274" y="304"/>
                    <a:pt x="274" y="311"/>
                  </a:cubicBezTo>
                  <a:lnTo>
                    <a:pt x="274" y="489"/>
                  </a:lnTo>
                  <a:lnTo>
                    <a:pt x="325" y="489"/>
                  </a:lnTo>
                  <a:lnTo>
                    <a:pt x="325" y="311"/>
                  </a:lnTo>
                  <a:cubicBezTo>
                    <a:pt x="325" y="304"/>
                    <a:pt x="319" y="298"/>
                    <a:pt x="312" y="298"/>
                  </a:cubicBezTo>
                  <a:close/>
                  <a:moveTo>
                    <a:pt x="488" y="267"/>
                  </a:moveTo>
                  <a:lnTo>
                    <a:pt x="463" y="267"/>
                  </a:lnTo>
                  <a:cubicBezTo>
                    <a:pt x="456" y="267"/>
                    <a:pt x="450" y="273"/>
                    <a:pt x="450" y="281"/>
                  </a:cubicBezTo>
                  <a:lnTo>
                    <a:pt x="450" y="489"/>
                  </a:lnTo>
                  <a:lnTo>
                    <a:pt x="501" y="489"/>
                  </a:lnTo>
                  <a:lnTo>
                    <a:pt x="501" y="281"/>
                  </a:lnTo>
                  <a:cubicBezTo>
                    <a:pt x="501" y="273"/>
                    <a:pt x="495" y="267"/>
                    <a:pt x="488" y="267"/>
                  </a:cubicBezTo>
                  <a:close/>
                  <a:moveTo>
                    <a:pt x="224" y="390"/>
                  </a:moveTo>
                  <a:lnTo>
                    <a:pt x="200" y="390"/>
                  </a:lnTo>
                  <a:cubicBezTo>
                    <a:pt x="192" y="390"/>
                    <a:pt x="186" y="396"/>
                    <a:pt x="186" y="403"/>
                  </a:cubicBezTo>
                  <a:lnTo>
                    <a:pt x="186" y="489"/>
                  </a:lnTo>
                  <a:lnTo>
                    <a:pt x="237" y="489"/>
                  </a:lnTo>
                  <a:lnTo>
                    <a:pt x="237" y="403"/>
                  </a:lnTo>
                  <a:cubicBezTo>
                    <a:pt x="237" y="396"/>
                    <a:pt x="231" y="390"/>
                    <a:pt x="224" y="390"/>
                  </a:cubicBezTo>
                  <a:close/>
                  <a:moveTo>
                    <a:pt x="149" y="476"/>
                  </a:moveTo>
                  <a:cubicBezTo>
                    <a:pt x="149" y="483"/>
                    <a:pt x="144" y="489"/>
                    <a:pt x="136" y="489"/>
                  </a:cubicBezTo>
                  <a:cubicBezTo>
                    <a:pt x="129" y="489"/>
                    <a:pt x="123" y="483"/>
                    <a:pt x="123" y="476"/>
                  </a:cubicBezTo>
                  <a:lnTo>
                    <a:pt x="123" y="189"/>
                  </a:lnTo>
                  <a:cubicBezTo>
                    <a:pt x="123" y="182"/>
                    <a:pt x="129" y="176"/>
                    <a:pt x="136" y="176"/>
                  </a:cubicBezTo>
                  <a:cubicBezTo>
                    <a:pt x="143" y="176"/>
                    <a:pt x="149" y="182"/>
                    <a:pt x="149" y="189"/>
                  </a:cubicBezTo>
                  <a:lnTo>
                    <a:pt x="149" y="476"/>
                  </a:lnTo>
                  <a:close/>
                  <a:moveTo>
                    <a:pt x="531" y="463"/>
                  </a:moveTo>
                  <a:cubicBezTo>
                    <a:pt x="538" y="463"/>
                    <a:pt x="544" y="469"/>
                    <a:pt x="544" y="476"/>
                  </a:cubicBezTo>
                  <a:cubicBezTo>
                    <a:pt x="544" y="483"/>
                    <a:pt x="538" y="489"/>
                    <a:pt x="531" y="489"/>
                  </a:cubicBezTo>
                  <a:lnTo>
                    <a:pt x="136" y="489"/>
                  </a:lnTo>
                  <a:cubicBezTo>
                    <a:pt x="129" y="489"/>
                    <a:pt x="123" y="483"/>
                    <a:pt x="123" y="476"/>
                  </a:cubicBezTo>
                  <a:cubicBezTo>
                    <a:pt x="123" y="469"/>
                    <a:pt x="129" y="463"/>
                    <a:pt x="136" y="463"/>
                  </a:cubicBezTo>
                  <a:lnTo>
                    <a:pt x="531" y="463"/>
                  </a:lnTo>
                  <a:close/>
                  <a:moveTo>
                    <a:pt x="753" y="750"/>
                  </a:moveTo>
                  <a:cubicBezTo>
                    <a:pt x="732" y="770"/>
                    <a:pt x="706" y="779"/>
                    <a:pt x="680" y="779"/>
                  </a:cubicBezTo>
                  <a:cubicBezTo>
                    <a:pt x="654" y="779"/>
                    <a:pt x="628" y="770"/>
                    <a:pt x="608" y="750"/>
                  </a:cubicBezTo>
                  <a:lnTo>
                    <a:pt x="485" y="629"/>
                  </a:lnTo>
                  <a:cubicBezTo>
                    <a:pt x="440" y="653"/>
                    <a:pt x="388" y="666"/>
                    <a:pt x="334" y="666"/>
                  </a:cubicBezTo>
                  <a:cubicBezTo>
                    <a:pt x="149" y="666"/>
                    <a:pt x="0" y="517"/>
                    <a:pt x="0" y="332"/>
                  </a:cubicBezTo>
                  <a:cubicBezTo>
                    <a:pt x="0" y="149"/>
                    <a:pt x="149" y="0"/>
                    <a:pt x="334" y="0"/>
                  </a:cubicBezTo>
                  <a:cubicBezTo>
                    <a:pt x="517" y="0"/>
                    <a:pt x="666" y="149"/>
                    <a:pt x="666" y="332"/>
                  </a:cubicBezTo>
                  <a:cubicBezTo>
                    <a:pt x="666" y="387"/>
                    <a:pt x="653" y="439"/>
                    <a:pt x="630" y="484"/>
                  </a:cubicBezTo>
                  <a:lnTo>
                    <a:pt x="753" y="605"/>
                  </a:lnTo>
                  <a:cubicBezTo>
                    <a:pt x="792" y="645"/>
                    <a:pt x="792" y="709"/>
                    <a:pt x="753" y="750"/>
                  </a:cubicBezTo>
                  <a:close/>
                  <a:moveTo>
                    <a:pt x="334" y="623"/>
                  </a:moveTo>
                  <a:lnTo>
                    <a:pt x="334" y="623"/>
                  </a:lnTo>
                  <a:cubicBezTo>
                    <a:pt x="494" y="623"/>
                    <a:pt x="624" y="493"/>
                    <a:pt x="624" y="332"/>
                  </a:cubicBezTo>
                  <a:cubicBezTo>
                    <a:pt x="624" y="172"/>
                    <a:pt x="494" y="42"/>
                    <a:pt x="334" y="42"/>
                  </a:cubicBezTo>
                  <a:cubicBezTo>
                    <a:pt x="173" y="42"/>
                    <a:pt x="43" y="172"/>
                    <a:pt x="43" y="332"/>
                  </a:cubicBezTo>
                  <a:cubicBezTo>
                    <a:pt x="43" y="493"/>
                    <a:pt x="173" y="623"/>
                    <a:pt x="334" y="6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00"/>
            </a:p>
          </p:txBody>
        </p:sp>
      </p:grpSp>
      <p:grpSp>
        <p:nvGrpSpPr>
          <p:cNvPr id="82" name="组合 43"/>
          <p:cNvGrpSpPr/>
          <p:nvPr/>
        </p:nvGrpSpPr>
        <p:grpSpPr bwMode="auto">
          <a:xfrm>
            <a:off x="10553700" y="330835"/>
            <a:ext cx="346075" cy="346710"/>
            <a:chOff x="0" y="0"/>
            <a:chExt cx="1154113" cy="1155698"/>
          </a:xfrm>
          <a:solidFill>
            <a:schemeClr val="bg1">
              <a:lumMod val="65000"/>
            </a:schemeClr>
          </a:solidFill>
        </p:grpSpPr>
        <p:sp>
          <p:nvSpPr>
            <p:cNvPr id="83" name="Oval 32"/>
            <p:cNvSpPr>
              <a:spLocks noChangeArrowheads="1"/>
            </p:cNvSpPr>
            <p:nvPr/>
          </p:nvSpPr>
          <p:spPr bwMode="auto">
            <a:xfrm>
              <a:off x="0" y="0"/>
              <a:ext cx="1154113" cy="1155698"/>
            </a:xfrm>
            <a:prstGeom prst="ellipse">
              <a:avLst/>
            </a:prstGeom>
            <a:solidFill>
              <a:srgbClr val="0282D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仿宋_GB2312" panose="02010609030101010101" pitchFamily="1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735">
                <a:solidFill>
                  <a:schemeClr val="tx1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84" name="Freeform 37"/>
            <p:cNvSpPr>
              <a:spLocks noEditPoints="1"/>
            </p:cNvSpPr>
            <p:nvPr/>
          </p:nvSpPr>
          <p:spPr bwMode="auto">
            <a:xfrm>
              <a:off x="268287" y="254000"/>
              <a:ext cx="658813" cy="652462"/>
            </a:xfrm>
            <a:custGeom>
              <a:avLst/>
              <a:gdLst>
                <a:gd name="T0" fmla="*/ 594912 w 732"/>
                <a:gd name="T1" fmla="*/ 562343 h 724"/>
                <a:gd name="T2" fmla="*/ 526510 w 732"/>
                <a:gd name="T3" fmla="*/ 562343 h 724"/>
                <a:gd name="T4" fmla="*/ 431109 w 732"/>
                <a:gd name="T5" fmla="*/ 379401 h 724"/>
                <a:gd name="T6" fmla="*/ 421208 w 732"/>
                <a:gd name="T7" fmla="*/ 415449 h 724"/>
                <a:gd name="T8" fmla="*/ 369007 w 732"/>
                <a:gd name="T9" fmla="*/ 455101 h 724"/>
                <a:gd name="T10" fmla="*/ 540011 w 732"/>
                <a:gd name="T11" fmla="*/ 644351 h 724"/>
                <a:gd name="T12" fmla="*/ 649813 w 732"/>
                <a:gd name="T13" fmla="*/ 570454 h 724"/>
                <a:gd name="T14" fmla="*/ 568811 w 732"/>
                <a:gd name="T15" fmla="*/ 486643 h 724"/>
                <a:gd name="T16" fmla="*/ 449109 w 732"/>
                <a:gd name="T17" fmla="*/ 388413 h 724"/>
                <a:gd name="T18" fmla="*/ 237605 w 732"/>
                <a:gd name="T19" fmla="*/ 231606 h 724"/>
                <a:gd name="T20" fmla="*/ 273605 w 732"/>
                <a:gd name="T21" fmla="*/ 221693 h 724"/>
                <a:gd name="T22" fmla="*/ 283506 w 732"/>
                <a:gd name="T23" fmla="*/ 186546 h 724"/>
                <a:gd name="T24" fmla="*/ 292506 w 732"/>
                <a:gd name="T25" fmla="*/ 153202 h 724"/>
                <a:gd name="T26" fmla="*/ 126903 w 732"/>
                <a:gd name="T27" fmla="*/ 14419 h 724"/>
                <a:gd name="T28" fmla="*/ 104402 w 732"/>
                <a:gd name="T29" fmla="*/ 184744 h 724"/>
                <a:gd name="T30" fmla="*/ 900 w 732"/>
                <a:gd name="T31" fmla="*/ 141487 h 724"/>
                <a:gd name="T32" fmla="*/ 196204 w 732"/>
                <a:gd name="T33" fmla="*/ 281171 h 724"/>
                <a:gd name="T34" fmla="*/ 221404 w 732"/>
                <a:gd name="T35" fmla="*/ 248729 h 724"/>
                <a:gd name="T36" fmla="*/ 634513 w 732"/>
                <a:gd name="T37" fmla="*/ 63985 h 724"/>
                <a:gd name="T38" fmla="*/ 546311 w 732"/>
                <a:gd name="T39" fmla="*/ 0 h 724"/>
                <a:gd name="T40" fmla="*/ 309606 w 732"/>
                <a:gd name="T41" fmla="*/ 211780 h 724"/>
                <a:gd name="T42" fmla="*/ 275405 w 732"/>
                <a:gd name="T43" fmla="*/ 260444 h 724"/>
                <a:gd name="T44" fmla="*/ 246605 w 732"/>
                <a:gd name="T45" fmla="*/ 274863 h 724"/>
                <a:gd name="T46" fmla="*/ 250205 w 732"/>
                <a:gd name="T47" fmla="*/ 364982 h 724"/>
                <a:gd name="T48" fmla="*/ 58501 w 732"/>
                <a:gd name="T49" fmla="*/ 530801 h 724"/>
                <a:gd name="T50" fmla="*/ 37801 w 732"/>
                <a:gd name="T51" fmla="*/ 652462 h 724"/>
                <a:gd name="T52" fmla="*/ 136803 w 732"/>
                <a:gd name="T53" fmla="*/ 553331 h 724"/>
                <a:gd name="T54" fmla="*/ 291606 w 732"/>
                <a:gd name="T55" fmla="*/ 406437 h 724"/>
                <a:gd name="T56" fmla="*/ 378907 w 732"/>
                <a:gd name="T57" fmla="*/ 406437 h 724"/>
                <a:gd name="T58" fmla="*/ 404108 w 732"/>
                <a:gd name="T59" fmla="*/ 352366 h 724"/>
                <a:gd name="T60" fmla="*/ 441009 w 732"/>
                <a:gd name="T61" fmla="*/ 344255 h 724"/>
                <a:gd name="T62" fmla="*/ 634513 w 732"/>
                <a:gd name="T63" fmla="*/ 63985 h 72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732" h="724">
                  <a:moveTo>
                    <a:pt x="623" y="586"/>
                  </a:moveTo>
                  <a:cubicBezTo>
                    <a:pt x="644" y="586"/>
                    <a:pt x="661" y="603"/>
                    <a:pt x="661" y="624"/>
                  </a:cubicBezTo>
                  <a:cubicBezTo>
                    <a:pt x="661" y="645"/>
                    <a:pt x="644" y="662"/>
                    <a:pt x="623" y="662"/>
                  </a:cubicBezTo>
                  <a:cubicBezTo>
                    <a:pt x="602" y="662"/>
                    <a:pt x="585" y="645"/>
                    <a:pt x="585" y="624"/>
                  </a:cubicBezTo>
                  <a:cubicBezTo>
                    <a:pt x="585" y="603"/>
                    <a:pt x="602" y="586"/>
                    <a:pt x="623" y="586"/>
                  </a:cubicBezTo>
                  <a:close/>
                  <a:moveTo>
                    <a:pt x="479" y="421"/>
                  </a:moveTo>
                  <a:lnTo>
                    <a:pt x="489" y="441"/>
                  </a:lnTo>
                  <a:lnTo>
                    <a:pt x="468" y="461"/>
                  </a:lnTo>
                  <a:lnTo>
                    <a:pt x="449" y="480"/>
                  </a:lnTo>
                  <a:cubicBezTo>
                    <a:pt x="438" y="491"/>
                    <a:pt x="425" y="500"/>
                    <a:pt x="410" y="505"/>
                  </a:cubicBezTo>
                  <a:lnTo>
                    <a:pt x="539" y="633"/>
                  </a:lnTo>
                  <a:lnTo>
                    <a:pt x="600" y="715"/>
                  </a:lnTo>
                  <a:lnTo>
                    <a:pt x="632" y="724"/>
                  </a:lnTo>
                  <a:lnTo>
                    <a:pt x="722" y="633"/>
                  </a:lnTo>
                  <a:lnTo>
                    <a:pt x="713" y="600"/>
                  </a:lnTo>
                  <a:lnTo>
                    <a:pt x="632" y="540"/>
                  </a:lnTo>
                  <a:lnTo>
                    <a:pt x="511" y="419"/>
                  </a:lnTo>
                  <a:lnTo>
                    <a:pt x="499" y="431"/>
                  </a:lnTo>
                  <a:lnTo>
                    <a:pt x="479" y="421"/>
                  </a:lnTo>
                  <a:close/>
                  <a:moveTo>
                    <a:pt x="264" y="257"/>
                  </a:moveTo>
                  <a:lnTo>
                    <a:pt x="285" y="237"/>
                  </a:lnTo>
                  <a:lnTo>
                    <a:pt x="304" y="246"/>
                  </a:lnTo>
                  <a:lnTo>
                    <a:pt x="294" y="227"/>
                  </a:lnTo>
                  <a:lnTo>
                    <a:pt x="315" y="207"/>
                  </a:lnTo>
                  <a:lnTo>
                    <a:pt x="317" y="205"/>
                  </a:lnTo>
                  <a:cubicBezTo>
                    <a:pt x="322" y="193"/>
                    <a:pt x="325" y="181"/>
                    <a:pt x="325" y="170"/>
                  </a:cubicBezTo>
                  <a:cubicBezTo>
                    <a:pt x="325" y="84"/>
                    <a:pt x="242" y="0"/>
                    <a:pt x="156" y="1"/>
                  </a:cubicBezTo>
                  <a:cubicBezTo>
                    <a:pt x="156" y="1"/>
                    <a:pt x="146" y="11"/>
                    <a:pt x="141" y="16"/>
                  </a:cubicBezTo>
                  <a:cubicBezTo>
                    <a:pt x="210" y="85"/>
                    <a:pt x="204" y="74"/>
                    <a:pt x="204" y="116"/>
                  </a:cubicBezTo>
                  <a:cubicBezTo>
                    <a:pt x="204" y="151"/>
                    <a:pt x="149" y="205"/>
                    <a:pt x="116" y="205"/>
                  </a:cubicBezTo>
                  <a:cubicBezTo>
                    <a:pt x="72" y="205"/>
                    <a:pt x="86" y="212"/>
                    <a:pt x="16" y="142"/>
                  </a:cubicBezTo>
                  <a:cubicBezTo>
                    <a:pt x="10" y="147"/>
                    <a:pt x="1" y="157"/>
                    <a:pt x="1" y="157"/>
                  </a:cubicBezTo>
                  <a:cubicBezTo>
                    <a:pt x="2" y="243"/>
                    <a:pt x="83" y="325"/>
                    <a:pt x="169" y="325"/>
                  </a:cubicBezTo>
                  <a:cubicBezTo>
                    <a:pt x="185" y="325"/>
                    <a:pt x="201" y="320"/>
                    <a:pt x="218" y="312"/>
                  </a:cubicBezTo>
                  <a:lnTo>
                    <a:pt x="221" y="315"/>
                  </a:lnTo>
                  <a:cubicBezTo>
                    <a:pt x="226" y="301"/>
                    <a:pt x="234" y="288"/>
                    <a:pt x="246" y="276"/>
                  </a:cubicBezTo>
                  <a:lnTo>
                    <a:pt x="264" y="257"/>
                  </a:lnTo>
                  <a:close/>
                  <a:moveTo>
                    <a:pt x="705" y="71"/>
                  </a:moveTo>
                  <a:lnTo>
                    <a:pt x="655" y="20"/>
                  </a:lnTo>
                  <a:cubicBezTo>
                    <a:pt x="642" y="7"/>
                    <a:pt x="624" y="0"/>
                    <a:pt x="607" y="0"/>
                  </a:cubicBezTo>
                  <a:cubicBezTo>
                    <a:pt x="589" y="0"/>
                    <a:pt x="572" y="7"/>
                    <a:pt x="558" y="20"/>
                  </a:cubicBezTo>
                  <a:lnTo>
                    <a:pt x="344" y="235"/>
                  </a:lnTo>
                  <a:cubicBezTo>
                    <a:pt x="350" y="248"/>
                    <a:pt x="345" y="267"/>
                    <a:pt x="335" y="277"/>
                  </a:cubicBezTo>
                  <a:cubicBezTo>
                    <a:pt x="328" y="284"/>
                    <a:pt x="317" y="289"/>
                    <a:pt x="306" y="289"/>
                  </a:cubicBezTo>
                  <a:cubicBezTo>
                    <a:pt x="302" y="289"/>
                    <a:pt x="297" y="288"/>
                    <a:pt x="293" y="286"/>
                  </a:cubicBezTo>
                  <a:lnTo>
                    <a:pt x="274" y="305"/>
                  </a:lnTo>
                  <a:cubicBezTo>
                    <a:pt x="247" y="331"/>
                    <a:pt x="247" y="375"/>
                    <a:pt x="274" y="401"/>
                  </a:cubicBezTo>
                  <a:lnTo>
                    <a:pt x="278" y="405"/>
                  </a:lnTo>
                  <a:lnTo>
                    <a:pt x="110" y="572"/>
                  </a:lnTo>
                  <a:lnTo>
                    <a:pt x="65" y="589"/>
                  </a:lnTo>
                  <a:lnTo>
                    <a:pt x="0" y="682"/>
                  </a:lnTo>
                  <a:lnTo>
                    <a:pt x="42" y="724"/>
                  </a:lnTo>
                  <a:lnTo>
                    <a:pt x="135" y="659"/>
                  </a:lnTo>
                  <a:lnTo>
                    <a:pt x="152" y="614"/>
                  </a:lnTo>
                  <a:lnTo>
                    <a:pt x="319" y="447"/>
                  </a:lnTo>
                  <a:lnTo>
                    <a:pt x="324" y="451"/>
                  </a:lnTo>
                  <a:cubicBezTo>
                    <a:pt x="338" y="465"/>
                    <a:pt x="355" y="471"/>
                    <a:pt x="373" y="471"/>
                  </a:cubicBezTo>
                  <a:cubicBezTo>
                    <a:pt x="390" y="471"/>
                    <a:pt x="408" y="465"/>
                    <a:pt x="421" y="451"/>
                  </a:cubicBezTo>
                  <a:lnTo>
                    <a:pt x="440" y="433"/>
                  </a:lnTo>
                  <a:cubicBezTo>
                    <a:pt x="434" y="420"/>
                    <a:pt x="438" y="401"/>
                    <a:pt x="449" y="391"/>
                  </a:cubicBezTo>
                  <a:cubicBezTo>
                    <a:pt x="456" y="384"/>
                    <a:pt x="467" y="379"/>
                    <a:pt x="477" y="379"/>
                  </a:cubicBezTo>
                  <a:cubicBezTo>
                    <a:pt x="482" y="379"/>
                    <a:pt x="487" y="380"/>
                    <a:pt x="490" y="382"/>
                  </a:cubicBezTo>
                  <a:lnTo>
                    <a:pt x="705" y="167"/>
                  </a:lnTo>
                  <a:cubicBezTo>
                    <a:pt x="732" y="140"/>
                    <a:pt x="732" y="97"/>
                    <a:pt x="705" y="7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00"/>
            </a:p>
          </p:txBody>
        </p:sp>
      </p:grpSp>
      <p:grpSp>
        <p:nvGrpSpPr>
          <p:cNvPr id="6" name="组合 34"/>
          <p:cNvGrpSpPr/>
          <p:nvPr/>
        </p:nvGrpSpPr>
        <p:grpSpPr bwMode="auto">
          <a:xfrm>
            <a:off x="9712960" y="330835"/>
            <a:ext cx="346075" cy="346710"/>
            <a:chOff x="0" y="0"/>
            <a:chExt cx="1154113" cy="1155699"/>
          </a:xfrm>
          <a:solidFill>
            <a:schemeClr val="bg1">
              <a:lumMod val="65000"/>
            </a:schemeClr>
          </a:solidFill>
        </p:grpSpPr>
        <p:sp>
          <p:nvSpPr>
            <p:cNvPr id="9" name="Oval 30"/>
            <p:cNvSpPr>
              <a:spLocks noChangeArrowheads="1"/>
            </p:cNvSpPr>
            <p:nvPr/>
          </p:nvSpPr>
          <p:spPr bwMode="auto">
            <a:xfrm>
              <a:off x="0" y="0"/>
              <a:ext cx="1154113" cy="1155699"/>
            </a:xfrm>
            <a:prstGeom prst="ellipse">
              <a:avLst/>
            </a:prstGeom>
            <a:solidFill>
              <a:srgbClr val="0282D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仿宋_GB2312" panose="02010609030101010101" pitchFamily="1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735">
                <a:solidFill>
                  <a:schemeClr val="tx1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10" name="Freeform 34"/>
            <p:cNvSpPr>
              <a:spLocks noEditPoints="1"/>
            </p:cNvSpPr>
            <p:nvPr/>
          </p:nvSpPr>
          <p:spPr bwMode="auto">
            <a:xfrm>
              <a:off x="266700" y="128587"/>
              <a:ext cx="638175" cy="868362"/>
            </a:xfrm>
            <a:custGeom>
              <a:avLst/>
              <a:gdLst>
                <a:gd name="T0" fmla="*/ 128715 w 709"/>
                <a:gd name="T1" fmla="*/ 322149 h 965"/>
                <a:gd name="T2" fmla="*/ 196223 w 709"/>
                <a:gd name="T3" fmla="*/ 480524 h 965"/>
                <a:gd name="T4" fmla="*/ 251130 w 709"/>
                <a:gd name="T5" fmla="*/ 607403 h 965"/>
                <a:gd name="T6" fmla="*/ 374444 w 709"/>
                <a:gd name="T7" fmla="*/ 611003 h 965"/>
                <a:gd name="T8" fmla="*/ 401447 w 709"/>
                <a:gd name="T9" fmla="*/ 560611 h 965"/>
                <a:gd name="T10" fmla="*/ 469855 w 709"/>
                <a:gd name="T11" fmla="*/ 432831 h 965"/>
                <a:gd name="T12" fmla="*/ 319538 w 709"/>
                <a:gd name="T13" fmla="*/ 132279 h 965"/>
                <a:gd name="T14" fmla="*/ 264631 w 709"/>
                <a:gd name="T15" fmla="*/ 650597 h 965"/>
                <a:gd name="T16" fmla="*/ 201624 w 709"/>
                <a:gd name="T17" fmla="*/ 578608 h 965"/>
                <a:gd name="T18" fmla="*/ 135916 w 709"/>
                <a:gd name="T19" fmla="*/ 455328 h 965"/>
                <a:gd name="T20" fmla="*/ 319538 w 709"/>
                <a:gd name="T21" fmla="*/ 91785 h 965"/>
                <a:gd name="T22" fmla="*/ 503159 w 709"/>
                <a:gd name="T23" fmla="*/ 455328 h 965"/>
                <a:gd name="T24" fmla="*/ 436551 w 709"/>
                <a:gd name="T25" fmla="*/ 578608 h 965"/>
                <a:gd name="T26" fmla="*/ 374444 w 709"/>
                <a:gd name="T27" fmla="*/ 650597 h 965"/>
                <a:gd name="T28" fmla="*/ 228627 w 709"/>
                <a:gd name="T29" fmla="*/ 778376 h 965"/>
                <a:gd name="T30" fmla="*/ 383445 w 709"/>
                <a:gd name="T31" fmla="*/ 807172 h 965"/>
                <a:gd name="T32" fmla="*/ 383445 w 709"/>
                <a:gd name="T33" fmla="*/ 748681 h 965"/>
                <a:gd name="T34" fmla="*/ 246629 w 709"/>
                <a:gd name="T35" fmla="*/ 796373 h 965"/>
                <a:gd name="T36" fmla="*/ 395146 w 709"/>
                <a:gd name="T37" fmla="*/ 796373 h 965"/>
                <a:gd name="T38" fmla="*/ 413149 w 709"/>
                <a:gd name="T39" fmla="*/ 778376 h 965"/>
                <a:gd name="T40" fmla="*/ 228627 w 709"/>
                <a:gd name="T41" fmla="*/ 685691 h 965"/>
                <a:gd name="T42" fmla="*/ 413149 w 709"/>
                <a:gd name="T43" fmla="*/ 778376 h 965"/>
                <a:gd name="T44" fmla="*/ 411348 w 709"/>
                <a:gd name="T45" fmla="*/ 362642 h 965"/>
                <a:gd name="T46" fmla="*/ 349241 w 709"/>
                <a:gd name="T47" fmla="*/ 424733 h 965"/>
                <a:gd name="T48" fmla="*/ 288934 w 709"/>
                <a:gd name="T49" fmla="*/ 424733 h 965"/>
                <a:gd name="T50" fmla="*/ 226827 w 709"/>
                <a:gd name="T51" fmla="*/ 362642 h 965"/>
                <a:gd name="T52" fmla="*/ 226827 w 709"/>
                <a:gd name="T53" fmla="*/ 302352 h 965"/>
                <a:gd name="T54" fmla="*/ 288934 w 709"/>
                <a:gd name="T55" fmla="*/ 239362 h 965"/>
                <a:gd name="T56" fmla="*/ 349241 w 709"/>
                <a:gd name="T57" fmla="*/ 239362 h 965"/>
                <a:gd name="T58" fmla="*/ 411348 w 709"/>
                <a:gd name="T59" fmla="*/ 302352 h 965"/>
                <a:gd name="T60" fmla="*/ 612972 w 709"/>
                <a:gd name="T61" fmla="*/ 293353 h 965"/>
                <a:gd name="T62" fmla="*/ 580568 w 709"/>
                <a:gd name="T63" fmla="*/ 322149 h 965"/>
                <a:gd name="T64" fmla="*/ 612972 w 709"/>
                <a:gd name="T65" fmla="*/ 341046 h 965"/>
                <a:gd name="T66" fmla="*/ 612972 w 709"/>
                <a:gd name="T67" fmla="*/ 293353 h 965"/>
                <a:gd name="T68" fmla="*/ 542764 w 709"/>
                <a:gd name="T69" fmla="*/ 127780 h 965"/>
                <a:gd name="T70" fmla="*/ 509460 w 709"/>
                <a:gd name="T71" fmla="*/ 94485 h 965"/>
                <a:gd name="T72" fmla="*/ 518461 w 709"/>
                <a:gd name="T73" fmla="*/ 152976 h 965"/>
                <a:gd name="T74" fmla="*/ 342040 w 709"/>
                <a:gd name="T75" fmla="*/ 61190 h 965"/>
                <a:gd name="T76" fmla="*/ 318637 w 709"/>
                <a:gd name="T77" fmla="*/ 0 h 965"/>
                <a:gd name="T78" fmla="*/ 294335 w 709"/>
                <a:gd name="T79" fmla="*/ 61190 h 965"/>
                <a:gd name="T80" fmla="*/ 117014 w 709"/>
                <a:gd name="T81" fmla="*/ 155675 h 965"/>
                <a:gd name="T82" fmla="*/ 127815 w 709"/>
                <a:gd name="T83" fmla="*/ 98084 h 965"/>
                <a:gd name="T84" fmla="*/ 93611 w 709"/>
                <a:gd name="T85" fmla="*/ 132279 h 965"/>
                <a:gd name="T86" fmla="*/ 57607 w 709"/>
                <a:gd name="T87" fmla="*/ 322149 h 965"/>
                <a:gd name="T88" fmla="*/ 25203 w 709"/>
                <a:gd name="T89" fmla="*/ 293353 h 965"/>
                <a:gd name="T90" fmla="*/ 25203 w 709"/>
                <a:gd name="T91" fmla="*/ 341046 h 965"/>
                <a:gd name="T92" fmla="*/ 57607 w 709"/>
                <a:gd name="T93" fmla="*/ 322149 h 96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09" h="965">
                  <a:moveTo>
                    <a:pt x="355" y="147"/>
                  </a:moveTo>
                  <a:cubicBezTo>
                    <a:pt x="238" y="147"/>
                    <a:pt x="143" y="241"/>
                    <a:pt x="143" y="358"/>
                  </a:cubicBezTo>
                  <a:cubicBezTo>
                    <a:pt x="143" y="414"/>
                    <a:pt x="187" y="481"/>
                    <a:pt x="188" y="481"/>
                  </a:cubicBezTo>
                  <a:cubicBezTo>
                    <a:pt x="197" y="496"/>
                    <a:pt x="210" y="519"/>
                    <a:pt x="218" y="534"/>
                  </a:cubicBezTo>
                  <a:lnTo>
                    <a:pt x="264" y="623"/>
                  </a:lnTo>
                  <a:cubicBezTo>
                    <a:pt x="272" y="639"/>
                    <a:pt x="279" y="662"/>
                    <a:pt x="279" y="675"/>
                  </a:cubicBezTo>
                  <a:cubicBezTo>
                    <a:pt x="279" y="675"/>
                    <a:pt x="284" y="679"/>
                    <a:pt x="294" y="679"/>
                  </a:cubicBezTo>
                  <a:lnTo>
                    <a:pt x="416" y="679"/>
                  </a:lnTo>
                  <a:cubicBezTo>
                    <a:pt x="425" y="679"/>
                    <a:pt x="430" y="675"/>
                    <a:pt x="431" y="674"/>
                  </a:cubicBezTo>
                  <a:cubicBezTo>
                    <a:pt x="430" y="662"/>
                    <a:pt x="437" y="639"/>
                    <a:pt x="446" y="623"/>
                  </a:cubicBezTo>
                  <a:lnTo>
                    <a:pt x="491" y="534"/>
                  </a:lnTo>
                  <a:cubicBezTo>
                    <a:pt x="499" y="519"/>
                    <a:pt x="513" y="495"/>
                    <a:pt x="522" y="481"/>
                  </a:cubicBezTo>
                  <a:cubicBezTo>
                    <a:pt x="537" y="458"/>
                    <a:pt x="566" y="402"/>
                    <a:pt x="566" y="358"/>
                  </a:cubicBezTo>
                  <a:cubicBezTo>
                    <a:pt x="566" y="241"/>
                    <a:pt x="471" y="147"/>
                    <a:pt x="355" y="147"/>
                  </a:cubicBezTo>
                  <a:close/>
                  <a:moveTo>
                    <a:pt x="416" y="723"/>
                  </a:moveTo>
                  <a:lnTo>
                    <a:pt x="294" y="723"/>
                  </a:lnTo>
                  <a:cubicBezTo>
                    <a:pt x="261" y="723"/>
                    <a:pt x="235" y="702"/>
                    <a:pt x="235" y="675"/>
                  </a:cubicBezTo>
                  <a:cubicBezTo>
                    <a:pt x="235" y="671"/>
                    <a:pt x="231" y="656"/>
                    <a:pt x="224" y="643"/>
                  </a:cubicBezTo>
                  <a:lnTo>
                    <a:pt x="179" y="554"/>
                  </a:lnTo>
                  <a:cubicBezTo>
                    <a:pt x="172" y="540"/>
                    <a:pt x="159" y="519"/>
                    <a:pt x="151" y="506"/>
                  </a:cubicBezTo>
                  <a:cubicBezTo>
                    <a:pt x="145" y="498"/>
                    <a:pt x="99" y="425"/>
                    <a:pt x="99" y="358"/>
                  </a:cubicBezTo>
                  <a:cubicBezTo>
                    <a:pt x="99" y="217"/>
                    <a:pt x="214" y="102"/>
                    <a:pt x="355" y="102"/>
                  </a:cubicBezTo>
                  <a:cubicBezTo>
                    <a:pt x="495" y="102"/>
                    <a:pt x="610" y="217"/>
                    <a:pt x="610" y="358"/>
                  </a:cubicBezTo>
                  <a:cubicBezTo>
                    <a:pt x="610" y="425"/>
                    <a:pt x="564" y="498"/>
                    <a:pt x="559" y="506"/>
                  </a:cubicBezTo>
                  <a:cubicBezTo>
                    <a:pt x="550" y="518"/>
                    <a:pt x="537" y="541"/>
                    <a:pt x="530" y="554"/>
                  </a:cubicBezTo>
                  <a:lnTo>
                    <a:pt x="485" y="643"/>
                  </a:lnTo>
                  <a:cubicBezTo>
                    <a:pt x="478" y="656"/>
                    <a:pt x="475" y="671"/>
                    <a:pt x="475" y="675"/>
                  </a:cubicBezTo>
                  <a:cubicBezTo>
                    <a:pt x="475" y="702"/>
                    <a:pt x="449" y="723"/>
                    <a:pt x="416" y="723"/>
                  </a:cubicBezTo>
                  <a:close/>
                  <a:moveTo>
                    <a:pt x="287" y="832"/>
                  </a:moveTo>
                  <a:cubicBezTo>
                    <a:pt x="269" y="832"/>
                    <a:pt x="254" y="846"/>
                    <a:pt x="254" y="865"/>
                  </a:cubicBezTo>
                  <a:cubicBezTo>
                    <a:pt x="254" y="883"/>
                    <a:pt x="269" y="897"/>
                    <a:pt x="287" y="897"/>
                  </a:cubicBezTo>
                  <a:lnTo>
                    <a:pt x="426" y="897"/>
                  </a:lnTo>
                  <a:cubicBezTo>
                    <a:pt x="444" y="897"/>
                    <a:pt x="459" y="883"/>
                    <a:pt x="459" y="865"/>
                  </a:cubicBezTo>
                  <a:cubicBezTo>
                    <a:pt x="459" y="846"/>
                    <a:pt x="444" y="832"/>
                    <a:pt x="426" y="832"/>
                  </a:cubicBezTo>
                  <a:lnTo>
                    <a:pt x="287" y="832"/>
                  </a:lnTo>
                  <a:close/>
                  <a:moveTo>
                    <a:pt x="274" y="885"/>
                  </a:moveTo>
                  <a:cubicBezTo>
                    <a:pt x="276" y="929"/>
                    <a:pt x="312" y="965"/>
                    <a:pt x="356" y="965"/>
                  </a:cubicBezTo>
                  <a:cubicBezTo>
                    <a:pt x="401" y="965"/>
                    <a:pt x="437" y="929"/>
                    <a:pt x="439" y="885"/>
                  </a:cubicBezTo>
                  <a:lnTo>
                    <a:pt x="274" y="885"/>
                  </a:lnTo>
                  <a:close/>
                  <a:moveTo>
                    <a:pt x="459" y="865"/>
                  </a:moveTo>
                  <a:lnTo>
                    <a:pt x="254" y="865"/>
                  </a:lnTo>
                  <a:lnTo>
                    <a:pt x="254" y="762"/>
                  </a:lnTo>
                  <a:lnTo>
                    <a:pt x="459" y="762"/>
                  </a:lnTo>
                  <a:lnTo>
                    <a:pt x="459" y="865"/>
                  </a:lnTo>
                  <a:close/>
                  <a:moveTo>
                    <a:pt x="491" y="369"/>
                  </a:moveTo>
                  <a:cubicBezTo>
                    <a:pt x="491" y="388"/>
                    <a:pt x="476" y="403"/>
                    <a:pt x="457" y="403"/>
                  </a:cubicBezTo>
                  <a:lnTo>
                    <a:pt x="388" y="403"/>
                  </a:lnTo>
                  <a:lnTo>
                    <a:pt x="388" y="472"/>
                  </a:lnTo>
                  <a:cubicBezTo>
                    <a:pt x="388" y="491"/>
                    <a:pt x="373" y="506"/>
                    <a:pt x="355" y="506"/>
                  </a:cubicBezTo>
                  <a:cubicBezTo>
                    <a:pt x="336" y="506"/>
                    <a:pt x="321" y="491"/>
                    <a:pt x="321" y="472"/>
                  </a:cubicBezTo>
                  <a:lnTo>
                    <a:pt x="321" y="403"/>
                  </a:lnTo>
                  <a:lnTo>
                    <a:pt x="252" y="403"/>
                  </a:lnTo>
                  <a:cubicBezTo>
                    <a:pt x="233" y="403"/>
                    <a:pt x="218" y="388"/>
                    <a:pt x="218" y="369"/>
                  </a:cubicBezTo>
                  <a:cubicBezTo>
                    <a:pt x="218" y="351"/>
                    <a:pt x="233" y="336"/>
                    <a:pt x="252" y="336"/>
                  </a:cubicBezTo>
                  <a:lnTo>
                    <a:pt x="321" y="336"/>
                  </a:lnTo>
                  <a:lnTo>
                    <a:pt x="321" y="266"/>
                  </a:lnTo>
                  <a:cubicBezTo>
                    <a:pt x="321" y="248"/>
                    <a:pt x="336" y="233"/>
                    <a:pt x="355" y="233"/>
                  </a:cubicBezTo>
                  <a:cubicBezTo>
                    <a:pt x="373" y="233"/>
                    <a:pt x="388" y="248"/>
                    <a:pt x="388" y="266"/>
                  </a:cubicBezTo>
                  <a:lnTo>
                    <a:pt x="388" y="336"/>
                  </a:lnTo>
                  <a:lnTo>
                    <a:pt x="457" y="336"/>
                  </a:lnTo>
                  <a:cubicBezTo>
                    <a:pt x="476" y="336"/>
                    <a:pt x="491" y="351"/>
                    <a:pt x="491" y="369"/>
                  </a:cubicBezTo>
                  <a:close/>
                  <a:moveTo>
                    <a:pt x="681" y="326"/>
                  </a:moveTo>
                  <a:lnTo>
                    <a:pt x="643" y="326"/>
                  </a:lnTo>
                  <a:cubicBezTo>
                    <a:pt x="644" y="336"/>
                    <a:pt x="645" y="347"/>
                    <a:pt x="645" y="358"/>
                  </a:cubicBezTo>
                  <a:cubicBezTo>
                    <a:pt x="645" y="365"/>
                    <a:pt x="644" y="372"/>
                    <a:pt x="643" y="379"/>
                  </a:cubicBezTo>
                  <a:lnTo>
                    <a:pt x="681" y="379"/>
                  </a:lnTo>
                  <a:cubicBezTo>
                    <a:pt x="696" y="379"/>
                    <a:pt x="709" y="367"/>
                    <a:pt x="709" y="352"/>
                  </a:cubicBezTo>
                  <a:cubicBezTo>
                    <a:pt x="709" y="338"/>
                    <a:pt x="696" y="326"/>
                    <a:pt x="681" y="326"/>
                  </a:cubicBezTo>
                  <a:close/>
                  <a:moveTo>
                    <a:pt x="576" y="170"/>
                  </a:moveTo>
                  <a:lnTo>
                    <a:pt x="603" y="142"/>
                  </a:lnTo>
                  <a:cubicBezTo>
                    <a:pt x="614" y="131"/>
                    <a:pt x="614" y="114"/>
                    <a:pt x="604" y="104"/>
                  </a:cubicBezTo>
                  <a:cubicBezTo>
                    <a:pt x="594" y="94"/>
                    <a:pt x="577" y="94"/>
                    <a:pt x="566" y="105"/>
                  </a:cubicBezTo>
                  <a:lnTo>
                    <a:pt x="538" y="132"/>
                  </a:lnTo>
                  <a:cubicBezTo>
                    <a:pt x="552" y="144"/>
                    <a:pt x="564" y="156"/>
                    <a:pt x="576" y="170"/>
                  </a:cubicBezTo>
                  <a:close/>
                  <a:moveTo>
                    <a:pt x="354" y="67"/>
                  </a:moveTo>
                  <a:cubicBezTo>
                    <a:pt x="363" y="67"/>
                    <a:pt x="372" y="68"/>
                    <a:pt x="380" y="68"/>
                  </a:cubicBezTo>
                  <a:lnTo>
                    <a:pt x="380" y="27"/>
                  </a:lnTo>
                  <a:cubicBezTo>
                    <a:pt x="380" y="12"/>
                    <a:pt x="368" y="0"/>
                    <a:pt x="354" y="0"/>
                  </a:cubicBezTo>
                  <a:cubicBezTo>
                    <a:pt x="339" y="0"/>
                    <a:pt x="327" y="12"/>
                    <a:pt x="327" y="27"/>
                  </a:cubicBezTo>
                  <a:lnTo>
                    <a:pt x="327" y="68"/>
                  </a:lnTo>
                  <a:cubicBezTo>
                    <a:pt x="336" y="68"/>
                    <a:pt x="345" y="67"/>
                    <a:pt x="354" y="67"/>
                  </a:cubicBezTo>
                  <a:close/>
                  <a:moveTo>
                    <a:pt x="130" y="173"/>
                  </a:moveTo>
                  <a:cubicBezTo>
                    <a:pt x="142" y="159"/>
                    <a:pt x="154" y="147"/>
                    <a:pt x="168" y="135"/>
                  </a:cubicBezTo>
                  <a:lnTo>
                    <a:pt x="142" y="109"/>
                  </a:lnTo>
                  <a:cubicBezTo>
                    <a:pt x="131" y="99"/>
                    <a:pt x="114" y="98"/>
                    <a:pt x="104" y="109"/>
                  </a:cubicBezTo>
                  <a:cubicBezTo>
                    <a:pt x="93" y="119"/>
                    <a:pt x="94" y="136"/>
                    <a:pt x="104" y="147"/>
                  </a:cubicBezTo>
                  <a:lnTo>
                    <a:pt x="130" y="173"/>
                  </a:lnTo>
                  <a:close/>
                  <a:moveTo>
                    <a:pt x="64" y="358"/>
                  </a:moveTo>
                  <a:cubicBezTo>
                    <a:pt x="64" y="347"/>
                    <a:pt x="64" y="336"/>
                    <a:pt x="66" y="326"/>
                  </a:cubicBezTo>
                  <a:lnTo>
                    <a:pt x="28" y="326"/>
                  </a:lnTo>
                  <a:cubicBezTo>
                    <a:pt x="13" y="326"/>
                    <a:pt x="0" y="338"/>
                    <a:pt x="0" y="352"/>
                  </a:cubicBezTo>
                  <a:cubicBezTo>
                    <a:pt x="0" y="367"/>
                    <a:pt x="13" y="379"/>
                    <a:pt x="28" y="379"/>
                  </a:cubicBezTo>
                  <a:lnTo>
                    <a:pt x="65" y="379"/>
                  </a:lnTo>
                  <a:cubicBezTo>
                    <a:pt x="64" y="372"/>
                    <a:pt x="64" y="365"/>
                    <a:pt x="64" y="35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00"/>
            </a:p>
          </p:txBody>
        </p:sp>
      </p:grpSp>
      <p:sp>
        <p:nvSpPr>
          <p:cNvPr id="11" name="矩形 10"/>
          <p:cNvSpPr/>
          <p:nvPr/>
        </p:nvSpPr>
        <p:spPr>
          <a:xfrm>
            <a:off x="6145530" y="4266565"/>
            <a:ext cx="6047105" cy="133985"/>
          </a:xfrm>
          <a:prstGeom prst="rect">
            <a:avLst/>
          </a:prstGeom>
          <a:solidFill>
            <a:srgbClr val="C89F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3" name="图片 12" descr="行动、五项logo（最终稿）-02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88640"/>
            <a:ext cx="365277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50382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6481E-6 -2.96296E-6 L -0.313 -0.10856 " pathEditMode="relative" rAng="0" ptsTypes="AA">
                                      <p:cBhvr>
                                        <p:cTn id="37" dur="1000" spd="-999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0" y="-530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7816E-7 4.81481E-6 L 0.30831 0.12546 " pathEditMode="relative" rAng="0" ptsTypes="AA">
                                      <p:cBhvr>
                                        <p:cTn id="39" dur="1000" spd="-999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00" y="630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6838E-6 -4.81481E-6 L 0.30623 -0.10416 " pathEditMode="relative" rAng="0" ptsTypes="AA">
                                      <p:cBhvr>
                                        <p:cTn id="41" dur="1000" spd="-999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00" y="-510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6791E-6 -4.81481E-6 L -0.30923 0.12084 " pathEditMode="relative" rAng="0" ptsTypes="AA">
                                      <p:cBhvr>
                                        <p:cTn id="43" dur="1000" spd="-999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00" y="600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7816E-7 4.81481E-6 L 0.30831 0.12546 " pathEditMode="relative" rAng="0" ptsTypes="AA">
                                      <p:cBhvr>
                                        <p:cTn id="47" dur="1000" spd="-99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7" grpId="0" bldLvl="0" animBg="1"/>
      <p:bldP spid="12" grpId="0"/>
      <p:bldP spid="5" grpId="0" bldLvl="0" animBg="1"/>
      <p:bldP spid="11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" y="-13970"/>
            <a:ext cx="12191365" cy="452374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35" y="4365104"/>
            <a:ext cx="12192000" cy="2508771"/>
          </a:xfrm>
          <a:prstGeom prst="rect">
            <a:avLst/>
          </a:prstGeom>
          <a:solidFill>
            <a:srgbClr val="A47B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cxnSp>
        <p:nvCxnSpPr>
          <p:cNvPr id="20" name="直接连接符 19"/>
          <p:cNvCxnSpPr/>
          <p:nvPr/>
        </p:nvCxnSpPr>
        <p:spPr>
          <a:xfrm>
            <a:off x="2831638" y="5980638"/>
            <a:ext cx="652872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260097" y="5795972"/>
            <a:ext cx="3671806" cy="369332"/>
          </a:xfrm>
          <a:prstGeom prst="rect">
            <a:avLst/>
          </a:prstGeom>
          <a:solidFill>
            <a:srgbClr val="A47B44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上海倍效投资管理有限公司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91611" y="4725144"/>
            <a:ext cx="7008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谢</a:t>
            </a:r>
            <a:r>
              <a:rPr lang="en-US" altLang="zh-CN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谢</a:t>
            </a: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5" y="4266565"/>
            <a:ext cx="12192000" cy="13398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72" name="组合 34"/>
          <p:cNvGrpSpPr/>
          <p:nvPr/>
        </p:nvGrpSpPr>
        <p:grpSpPr bwMode="auto">
          <a:xfrm>
            <a:off x="11394440" y="330835"/>
            <a:ext cx="346075" cy="346710"/>
            <a:chOff x="0" y="0"/>
            <a:chExt cx="1154113" cy="1155699"/>
          </a:xfrm>
          <a:solidFill>
            <a:schemeClr val="bg1">
              <a:lumMod val="65000"/>
            </a:schemeClr>
          </a:solidFill>
        </p:grpSpPr>
        <p:sp>
          <p:nvSpPr>
            <p:cNvPr id="73" name="Oval 30"/>
            <p:cNvSpPr>
              <a:spLocks noChangeArrowheads="1"/>
            </p:cNvSpPr>
            <p:nvPr/>
          </p:nvSpPr>
          <p:spPr bwMode="auto">
            <a:xfrm>
              <a:off x="0" y="0"/>
              <a:ext cx="1154113" cy="1155699"/>
            </a:xfrm>
            <a:prstGeom prst="ellipse">
              <a:avLst/>
            </a:prstGeom>
            <a:solidFill>
              <a:srgbClr val="0282D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仿宋_GB2312" panose="02010609030101010101" pitchFamily="1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735">
                <a:solidFill>
                  <a:schemeClr val="tx1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74" name="Freeform 34"/>
            <p:cNvSpPr>
              <a:spLocks noEditPoints="1"/>
            </p:cNvSpPr>
            <p:nvPr/>
          </p:nvSpPr>
          <p:spPr bwMode="auto">
            <a:xfrm>
              <a:off x="266700" y="128587"/>
              <a:ext cx="638175" cy="868362"/>
            </a:xfrm>
            <a:custGeom>
              <a:avLst/>
              <a:gdLst>
                <a:gd name="T0" fmla="*/ 128715 w 709"/>
                <a:gd name="T1" fmla="*/ 322149 h 965"/>
                <a:gd name="T2" fmla="*/ 196223 w 709"/>
                <a:gd name="T3" fmla="*/ 480524 h 965"/>
                <a:gd name="T4" fmla="*/ 251130 w 709"/>
                <a:gd name="T5" fmla="*/ 607403 h 965"/>
                <a:gd name="T6" fmla="*/ 374444 w 709"/>
                <a:gd name="T7" fmla="*/ 611003 h 965"/>
                <a:gd name="T8" fmla="*/ 401447 w 709"/>
                <a:gd name="T9" fmla="*/ 560611 h 965"/>
                <a:gd name="T10" fmla="*/ 469855 w 709"/>
                <a:gd name="T11" fmla="*/ 432831 h 965"/>
                <a:gd name="T12" fmla="*/ 319538 w 709"/>
                <a:gd name="T13" fmla="*/ 132279 h 965"/>
                <a:gd name="T14" fmla="*/ 264631 w 709"/>
                <a:gd name="T15" fmla="*/ 650597 h 965"/>
                <a:gd name="T16" fmla="*/ 201624 w 709"/>
                <a:gd name="T17" fmla="*/ 578608 h 965"/>
                <a:gd name="T18" fmla="*/ 135916 w 709"/>
                <a:gd name="T19" fmla="*/ 455328 h 965"/>
                <a:gd name="T20" fmla="*/ 319538 w 709"/>
                <a:gd name="T21" fmla="*/ 91785 h 965"/>
                <a:gd name="T22" fmla="*/ 503159 w 709"/>
                <a:gd name="T23" fmla="*/ 455328 h 965"/>
                <a:gd name="T24" fmla="*/ 436551 w 709"/>
                <a:gd name="T25" fmla="*/ 578608 h 965"/>
                <a:gd name="T26" fmla="*/ 374444 w 709"/>
                <a:gd name="T27" fmla="*/ 650597 h 965"/>
                <a:gd name="T28" fmla="*/ 228627 w 709"/>
                <a:gd name="T29" fmla="*/ 778376 h 965"/>
                <a:gd name="T30" fmla="*/ 383445 w 709"/>
                <a:gd name="T31" fmla="*/ 807172 h 965"/>
                <a:gd name="T32" fmla="*/ 383445 w 709"/>
                <a:gd name="T33" fmla="*/ 748681 h 965"/>
                <a:gd name="T34" fmla="*/ 246629 w 709"/>
                <a:gd name="T35" fmla="*/ 796373 h 965"/>
                <a:gd name="T36" fmla="*/ 395146 w 709"/>
                <a:gd name="T37" fmla="*/ 796373 h 965"/>
                <a:gd name="T38" fmla="*/ 413149 w 709"/>
                <a:gd name="T39" fmla="*/ 778376 h 965"/>
                <a:gd name="T40" fmla="*/ 228627 w 709"/>
                <a:gd name="T41" fmla="*/ 685691 h 965"/>
                <a:gd name="T42" fmla="*/ 413149 w 709"/>
                <a:gd name="T43" fmla="*/ 778376 h 965"/>
                <a:gd name="T44" fmla="*/ 411348 w 709"/>
                <a:gd name="T45" fmla="*/ 362642 h 965"/>
                <a:gd name="T46" fmla="*/ 349241 w 709"/>
                <a:gd name="T47" fmla="*/ 424733 h 965"/>
                <a:gd name="T48" fmla="*/ 288934 w 709"/>
                <a:gd name="T49" fmla="*/ 424733 h 965"/>
                <a:gd name="T50" fmla="*/ 226827 w 709"/>
                <a:gd name="T51" fmla="*/ 362642 h 965"/>
                <a:gd name="T52" fmla="*/ 226827 w 709"/>
                <a:gd name="T53" fmla="*/ 302352 h 965"/>
                <a:gd name="T54" fmla="*/ 288934 w 709"/>
                <a:gd name="T55" fmla="*/ 239362 h 965"/>
                <a:gd name="T56" fmla="*/ 349241 w 709"/>
                <a:gd name="T57" fmla="*/ 239362 h 965"/>
                <a:gd name="T58" fmla="*/ 411348 w 709"/>
                <a:gd name="T59" fmla="*/ 302352 h 965"/>
                <a:gd name="T60" fmla="*/ 612972 w 709"/>
                <a:gd name="T61" fmla="*/ 293353 h 965"/>
                <a:gd name="T62" fmla="*/ 580568 w 709"/>
                <a:gd name="T63" fmla="*/ 322149 h 965"/>
                <a:gd name="T64" fmla="*/ 612972 w 709"/>
                <a:gd name="T65" fmla="*/ 341046 h 965"/>
                <a:gd name="T66" fmla="*/ 612972 w 709"/>
                <a:gd name="T67" fmla="*/ 293353 h 965"/>
                <a:gd name="T68" fmla="*/ 542764 w 709"/>
                <a:gd name="T69" fmla="*/ 127780 h 965"/>
                <a:gd name="T70" fmla="*/ 509460 w 709"/>
                <a:gd name="T71" fmla="*/ 94485 h 965"/>
                <a:gd name="T72" fmla="*/ 518461 w 709"/>
                <a:gd name="T73" fmla="*/ 152976 h 965"/>
                <a:gd name="T74" fmla="*/ 342040 w 709"/>
                <a:gd name="T75" fmla="*/ 61190 h 965"/>
                <a:gd name="T76" fmla="*/ 318637 w 709"/>
                <a:gd name="T77" fmla="*/ 0 h 965"/>
                <a:gd name="T78" fmla="*/ 294335 w 709"/>
                <a:gd name="T79" fmla="*/ 61190 h 965"/>
                <a:gd name="T80" fmla="*/ 117014 w 709"/>
                <a:gd name="T81" fmla="*/ 155675 h 965"/>
                <a:gd name="T82" fmla="*/ 127815 w 709"/>
                <a:gd name="T83" fmla="*/ 98084 h 965"/>
                <a:gd name="T84" fmla="*/ 93611 w 709"/>
                <a:gd name="T85" fmla="*/ 132279 h 965"/>
                <a:gd name="T86" fmla="*/ 57607 w 709"/>
                <a:gd name="T87" fmla="*/ 322149 h 965"/>
                <a:gd name="T88" fmla="*/ 25203 w 709"/>
                <a:gd name="T89" fmla="*/ 293353 h 965"/>
                <a:gd name="T90" fmla="*/ 25203 w 709"/>
                <a:gd name="T91" fmla="*/ 341046 h 965"/>
                <a:gd name="T92" fmla="*/ 57607 w 709"/>
                <a:gd name="T93" fmla="*/ 322149 h 96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09" h="965">
                  <a:moveTo>
                    <a:pt x="355" y="147"/>
                  </a:moveTo>
                  <a:cubicBezTo>
                    <a:pt x="238" y="147"/>
                    <a:pt x="143" y="241"/>
                    <a:pt x="143" y="358"/>
                  </a:cubicBezTo>
                  <a:cubicBezTo>
                    <a:pt x="143" y="414"/>
                    <a:pt x="187" y="481"/>
                    <a:pt x="188" y="481"/>
                  </a:cubicBezTo>
                  <a:cubicBezTo>
                    <a:pt x="197" y="496"/>
                    <a:pt x="210" y="519"/>
                    <a:pt x="218" y="534"/>
                  </a:cubicBezTo>
                  <a:lnTo>
                    <a:pt x="264" y="623"/>
                  </a:lnTo>
                  <a:cubicBezTo>
                    <a:pt x="272" y="639"/>
                    <a:pt x="279" y="662"/>
                    <a:pt x="279" y="675"/>
                  </a:cubicBezTo>
                  <a:cubicBezTo>
                    <a:pt x="279" y="675"/>
                    <a:pt x="284" y="679"/>
                    <a:pt x="294" y="679"/>
                  </a:cubicBezTo>
                  <a:lnTo>
                    <a:pt x="416" y="679"/>
                  </a:lnTo>
                  <a:cubicBezTo>
                    <a:pt x="425" y="679"/>
                    <a:pt x="430" y="675"/>
                    <a:pt x="431" y="674"/>
                  </a:cubicBezTo>
                  <a:cubicBezTo>
                    <a:pt x="430" y="662"/>
                    <a:pt x="437" y="639"/>
                    <a:pt x="446" y="623"/>
                  </a:cubicBezTo>
                  <a:lnTo>
                    <a:pt x="491" y="534"/>
                  </a:lnTo>
                  <a:cubicBezTo>
                    <a:pt x="499" y="519"/>
                    <a:pt x="513" y="495"/>
                    <a:pt x="522" y="481"/>
                  </a:cubicBezTo>
                  <a:cubicBezTo>
                    <a:pt x="537" y="458"/>
                    <a:pt x="566" y="402"/>
                    <a:pt x="566" y="358"/>
                  </a:cubicBezTo>
                  <a:cubicBezTo>
                    <a:pt x="566" y="241"/>
                    <a:pt x="471" y="147"/>
                    <a:pt x="355" y="147"/>
                  </a:cubicBezTo>
                  <a:close/>
                  <a:moveTo>
                    <a:pt x="416" y="723"/>
                  </a:moveTo>
                  <a:lnTo>
                    <a:pt x="294" y="723"/>
                  </a:lnTo>
                  <a:cubicBezTo>
                    <a:pt x="261" y="723"/>
                    <a:pt x="235" y="702"/>
                    <a:pt x="235" y="675"/>
                  </a:cubicBezTo>
                  <a:cubicBezTo>
                    <a:pt x="235" y="671"/>
                    <a:pt x="231" y="656"/>
                    <a:pt x="224" y="643"/>
                  </a:cubicBezTo>
                  <a:lnTo>
                    <a:pt x="179" y="554"/>
                  </a:lnTo>
                  <a:cubicBezTo>
                    <a:pt x="172" y="540"/>
                    <a:pt x="159" y="519"/>
                    <a:pt x="151" y="506"/>
                  </a:cubicBezTo>
                  <a:cubicBezTo>
                    <a:pt x="145" y="498"/>
                    <a:pt x="99" y="425"/>
                    <a:pt x="99" y="358"/>
                  </a:cubicBezTo>
                  <a:cubicBezTo>
                    <a:pt x="99" y="217"/>
                    <a:pt x="214" y="102"/>
                    <a:pt x="355" y="102"/>
                  </a:cubicBezTo>
                  <a:cubicBezTo>
                    <a:pt x="495" y="102"/>
                    <a:pt x="610" y="217"/>
                    <a:pt x="610" y="358"/>
                  </a:cubicBezTo>
                  <a:cubicBezTo>
                    <a:pt x="610" y="425"/>
                    <a:pt x="564" y="498"/>
                    <a:pt x="559" y="506"/>
                  </a:cubicBezTo>
                  <a:cubicBezTo>
                    <a:pt x="550" y="518"/>
                    <a:pt x="537" y="541"/>
                    <a:pt x="530" y="554"/>
                  </a:cubicBezTo>
                  <a:lnTo>
                    <a:pt x="485" y="643"/>
                  </a:lnTo>
                  <a:cubicBezTo>
                    <a:pt x="478" y="656"/>
                    <a:pt x="475" y="671"/>
                    <a:pt x="475" y="675"/>
                  </a:cubicBezTo>
                  <a:cubicBezTo>
                    <a:pt x="475" y="702"/>
                    <a:pt x="449" y="723"/>
                    <a:pt x="416" y="723"/>
                  </a:cubicBezTo>
                  <a:close/>
                  <a:moveTo>
                    <a:pt x="287" y="832"/>
                  </a:moveTo>
                  <a:cubicBezTo>
                    <a:pt x="269" y="832"/>
                    <a:pt x="254" y="846"/>
                    <a:pt x="254" y="865"/>
                  </a:cubicBezTo>
                  <a:cubicBezTo>
                    <a:pt x="254" y="883"/>
                    <a:pt x="269" y="897"/>
                    <a:pt x="287" y="897"/>
                  </a:cubicBezTo>
                  <a:lnTo>
                    <a:pt x="426" y="897"/>
                  </a:lnTo>
                  <a:cubicBezTo>
                    <a:pt x="444" y="897"/>
                    <a:pt x="459" y="883"/>
                    <a:pt x="459" y="865"/>
                  </a:cubicBezTo>
                  <a:cubicBezTo>
                    <a:pt x="459" y="846"/>
                    <a:pt x="444" y="832"/>
                    <a:pt x="426" y="832"/>
                  </a:cubicBezTo>
                  <a:lnTo>
                    <a:pt x="287" y="832"/>
                  </a:lnTo>
                  <a:close/>
                  <a:moveTo>
                    <a:pt x="274" y="885"/>
                  </a:moveTo>
                  <a:cubicBezTo>
                    <a:pt x="276" y="929"/>
                    <a:pt x="312" y="965"/>
                    <a:pt x="356" y="965"/>
                  </a:cubicBezTo>
                  <a:cubicBezTo>
                    <a:pt x="401" y="965"/>
                    <a:pt x="437" y="929"/>
                    <a:pt x="439" y="885"/>
                  </a:cubicBezTo>
                  <a:lnTo>
                    <a:pt x="274" y="885"/>
                  </a:lnTo>
                  <a:close/>
                  <a:moveTo>
                    <a:pt x="459" y="865"/>
                  </a:moveTo>
                  <a:lnTo>
                    <a:pt x="254" y="865"/>
                  </a:lnTo>
                  <a:lnTo>
                    <a:pt x="254" y="762"/>
                  </a:lnTo>
                  <a:lnTo>
                    <a:pt x="459" y="762"/>
                  </a:lnTo>
                  <a:lnTo>
                    <a:pt x="459" y="865"/>
                  </a:lnTo>
                  <a:close/>
                  <a:moveTo>
                    <a:pt x="491" y="369"/>
                  </a:moveTo>
                  <a:cubicBezTo>
                    <a:pt x="491" y="388"/>
                    <a:pt x="476" y="403"/>
                    <a:pt x="457" y="403"/>
                  </a:cubicBezTo>
                  <a:lnTo>
                    <a:pt x="388" y="403"/>
                  </a:lnTo>
                  <a:lnTo>
                    <a:pt x="388" y="472"/>
                  </a:lnTo>
                  <a:cubicBezTo>
                    <a:pt x="388" y="491"/>
                    <a:pt x="373" y="506"/>
                    <a:pt x="355" y="506"/>
                  </a:cubicBezTo>
                  <a:cubicBezTo>
                    <a:pt x="336" y="506"/>
                    <a:pt x="321" y="491"/>
                    <a:pt x="321" y="472"/>
                  </a:cubicBezTo>
                  <a:lnTo>
                    <a:pt x="321" y="403"/>
                  </a:lnTo>
                  <a:lnTo>
                    <a:pt x="252" y="403"/>
                  </a:lnTo>
                  <a:cubicBezTo>
                    <a:pt x="233" y="403"/>
                    <a:pt x="218" y="388"/>
                    <a:pt x="218" y="369"/>
                  </a:cubicBezTo>
                  <a:cubicBezTo>
                    <a:pt x="218" y="351"/>
                    <a:pt x="233" y="336"/>
                    <a:pt x="252" y="336"/>
                  </a:cubicBezTo>
                  <a:lnTo>
                    <a:pt x="321" y="336"/>
                  </a:lnTo>
                  <a:lnTo>
                    <a:pt x="321" y="266"/>
                  </a:lnTo>
                  <a:cubicBezTo>
                    <a:pt x="321" y="248"/>
                    <a:pt x="336" y="233"/>
                    <a:pt x="355" y="233"/>
                  </a:cubicBezTo>
                  <a:cubicBezTo>
                    <a:pt x="373" y="233"/>
                    <a:pt x="388" y="248"/>
                    <a:pt x="388" y="266"/>
                  </a:cubicBezTo>
                  <a:lnTo>
                    <a:pt x="388" y="336"/>
                  </a:lnTo>
                  <a:lnTo>
                    <a:pt x="457" y="336"/>
                  </a:lnTo>
                  <a:cubicBezTo>
                    <a:pt x="476" y="336"/>
                    <a:pt x="491" y="351"/>
                    <a:pt x="491" y="369"/>
                  </a:cubicBezTo>
                  <a:close/>
                  <a:moveTo>
                    <a:pt x="681" y="326"/>
                  </a:moveTo>
                  <a:lnTo>
                    <a:pt x="643" y="326"/>
                  </a:lnTo>
                  <a:cubicBezTo>
                    <a:pt x="644" y="336"/>
                    <a:pt x="645" y="347"/>
                    <a:pt x="645" y="358"/>
                  </a:cubicBezTo>
                  <a:cubicBezTo>
                    <a:pt x="645" y="365"/>
                    <a:pt x="644" y="372"/>
                    <a:pt x="643" y="379"/>
                  </a:cubicBezTo>
                  <a:lnTo>
                    <a:pt x="681" y="379"/>
                  </a:lnTo>
                  <a:cubicBezTo>
                    <a:pt x="696" y="379"/>
                    <a:pt x="709" y="367"/>
                    <a:pt x="709" y="352"/>
                  </a:cubicBezTo>
                  <a:cubicBezTo>
                    <a:pt x="709" y="338"/>
                    <a:pt x="696" y="326"/>
                    <a:pt x="681" y="326"/>
                  </a:cubicBezTo>
                  <a:close/>
                  <a:moveTo>
                    <a:pt x="576" y="170"/>
                  </a:moveTo>
                  <a:lnTo>
                    <a:pt x="603" y="142"/>
                  </a:lnTo>
                  <a:cubicBezTo>
                    <a:pt x="614" y="131"/>
                    <a:pt x="614" y="114"/>
                    <a:pt x="604" y="104"/>
                  </a:cubicBezTo>
                  <a:cubicBezTo>
                    <a:pt x="594" y="94"/>
                    <a:pt x="577" y="94"/>
                    <a:pt x="566" y="105"/>
                  </a:cubicBezTo>
                  <a:lnTo>
                    <a:pt x="538" y="132"/>
                  </a:lnTo>
                  <a:cubicBezTo>
                    <a:pt x="552" y="144"/>
                    <a:pt x="564" y="156"/>
                    <a:pt x="576" y="170"/>
                  </a:cubicBezTo>
                  <a:close/>
                  <a:moveTo>
                    <a:pt x="354" y="67"/>
                  </a:moveTo>
                  <a:cubicBezTo>
                    <a:pt x="363" y="67"/>
                    <a:pt x="372" y="68"/>
                    <a:pt x="380" y="68"/>
                  </a:cubicBezTo>
                  <a:lnTo>
                    <a:pt x="380" y="27"/>
                  </a:lnTo>
                  <a:cubicBezTo>
                    <a:pt x="380" y="12"/>
                    <a:pt x="368" y="0"/>
                    <a:pt x="354" y="0"/>
                  </a:cubicBezTo>
                  <a:cubicBezTo>
                    <a:pt x="339" y="0"/>
                    <a:pt x="327" y="12"/>
                    <a:pt x="327" y="27"/>
                  </a:cubicBezTo>
                  <a:lnTo>
                    <a:pt x="327" y="68"/>
                  </a:lnTo>
                  <a:cubicBezTo>
                    <a:pt x="336" y="68"/>
                    <a:pt x="345" y="67"/>
                    <a:pt x="354" y="67"/>
                  </a:cubicBezTo>
                  <a:close/>
                  <a:moveTo>
                    <a:pt x="130" y="173"/>
                  </a:moveTo>
                  <a:cubicBezTo>
                    <a:pt x="142" y="159"/>
                    <a:pt x="154" y="147"/>
                    <a:pt x="168" y="135"/>
                  </a:cubicBezTo>
                  <a:lnTo>
                    <a:pt x="142" y="109"/>
                  </a:lnTo>
                  <a:cubicBezTo>
                    <a:pt x="131" y="99"/>
                    <a:pt x="114" y="98"/>
                    <a:pt x="104" y="109"/>
                  </a:cubicBezTo>
                  <a:cubicBezTo>
                    <a:pt x="93" y="119"/>
                    <a:pt x="94" y="136"/>
                    <a:pt x="104" y="147"/>
                  </a:cubicBezTo>
                  <a:lnTo>
                    <a:pt x="130" y="173"/>
                  </a:lnTo>
                  <a:close/>
                  <a:moveTo>
                    <a:pt x="64" y="358"/>
                  </a:moveTo>
                  <a:cubicBezTo>
                    <a:pt x="64" y="347"/>
                    <a:pt x="64" y="336"/>
                    <a:pt x="66" y="326"/>
                  </a:cubicBezTo>
                  <a:lnTo>
                    <a:pt x="28" y="326"/>
                  </a:lnTo>
                  <a:cubicBezTo>
                    <a:pt x="13" y="326"/>
                    <a:pt x="0" y="338"/>
                    <a:pt x="0" y="352"/>
                  </a:cubicBezTo>
                  <a:cubicBezTo>
                    <a:pt x="0" y="367"/>
                    <a:pt x="13" y="379"/>
                    <a:pt x="28" y="379"/>
                  </a:cubicBezTo>
                  <a:lnTo>
                    <a:pt x="65" y="379"/>
                  </a:lnTo>
                  <a:cubicBezTo>
                    <a:pt x="64" y="372"/>
                    <a:pt x="64" y="365"/>
                    <a:pt x="64" y="35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00"/>
            </a:p>
          </p:txBody>
        </p:sp>
      </p:grpSp>
      <p:grpSp>
        <p:nvGrpSpPr>
          <p:cNvPr id="75" name="组合 37"/>
          <p:cNvGrpSpPr/>
          <p:nvPr/>
        </p:nvGrpSpPr>
        <p:grpSpPr bwMode="auto">
          <a:xfrm>
            <a:off x="10974070" y="330835"/>
            <a:ext cx="346075" cy="346710"/>
            <a:chOff x="0" y="0"/>
            <a:chExt cx="1154113" cy="1155698"/>
          </a:xfrm>
          <a:solidFill>
            <a:schemeClr val="bg1">
              <a:lumMod val="65000"/>
            </a:schemeClr>
          </a:solidFill>
        </p:grpSpPr>
        <p:sp>
          <p:nvSpPr>
            <p:cNvPr id="76" name="Oval 31"/>
            <p:cNvSpPr>
              <a:spLocks noChangeArrowheads="1"/>
            </p:cNvSpPr>
            <p:nvPr/>
          </p:nvSpPr>
          <p:spPr bwMode="auto">
            <a:xfrm>
              <a:off x="0" y="0"/>
              <a:ext cx="1154113" cy="1155699"/>
            </a:xfrm>
            <a:prstGeom prst="ellipse">
              <a:avLst/>
            </a:prstGeom>
            <a:solidFill>
              <a:srgbClr val="004D8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仿宋_GB2312" panose="02010609030101010101" pitchFamily="1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735">
                <a:solidFill>
                  <a:schemeClr val="tx1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77" name="Freeform 35"/>
            <p:cNvSpPr>
              <a:spLocks noEditPoints="1"/>
            </p:cNvSpPr>
            <p:nvPr/>
          </p:nvSpPr>
          <p:spPr bwMode="auto">
            <a:xfrm>
              <a:off x="269875" y="169862"/>
              <a:ext cx="563563" cy="766762"/>
            </a:xfrm>
            <a:custGeom>
              <a:avLst/>
              <a:gdLst>
                <a:gd name="T0" fmla="*/ 73939 w 625"/>
                <a:gd name="T1" fmla="*/ 124194 h 852"/>
                <a:gd name="T2" fmla="*/ 62217 w 625"/>
                <a:gd name="T3" fmla="*/ 766762 h 852"/>
                <a:gd name="T4" fmla="*/ 563563 w 625"/>
                <a:gd name="T5" fmla="*/ 188091 h 852"/>
                <a:gd name="T6" fmla="*/ 520281 w 625"/>
                <a:gd name="T7" fmla="*/ 201590 h 852"/>
                <a:gd name="T8" fmla="*/ 64021 w 625"/>
                <a:gd name="T9" fmla="*/ 722664 h 852"/>
                <a:gd name="T10" fmla="*/ 243459 w 625"/>
                <a:gd name="T11" fmla="*/ 81896 h 852"/>
                <a:gd name="T12" fmla="*/ 320104 w 625"/>
                <a:gd name="T13" fmla="*/ 81896 h 852"/>
                <a:gd name="T14" fmla="*/ 280429 w 625"/>
                <a:gd name="T15" fmla="*/ 122394 h 852"/>
                <a:gd name="T16" fmla="*/ 196571 w 625"/>
                <a:gd name="T17" fmla="*/ 83696 h 852"/>
                <a:gd name="T18" fmla="*/ 103696 w 625"/>
                <a:gd name="T19" fmla="*/ 194390 h 852"/>
                <a:gd name="T20" fmla="*/ 459867 w 625"/>
                <a:gd name="T21" fmla="*/ 194390 h 852"/>
                <a:gd name="T22" fmla="*/ 366992 w 625"/>
                <a:gd name="T23" fmla="*/ 83696 h 852"/>
                <a:gd name="T24" fmla="*/ 196571 w 625"/>
                <a:gd name="T25" fmla="*/ 83696 h 852"/>
                <a:gd name="T26" fmla="*/ 199276 w 625"/>
                <a:gd name="T27" fmla="*/ 582271 h 852"/>
                <a:gd name="T28" fmla="*/ 136157 w 625"/>
                <a:gd name="T29" fmla="*/ 600270 h 852"/>
                <a:gd name="T30" fmla="*/ 122631 w 625"/>
                <a:gd name="T31" fmla="*/ 613770 h 852"/>
                <a:gd name="T32" fmla="*/ 199276 w 625"/>
                <a:gd name="T33" fmla="*/ 619169 h 852"/>
                <a:gd name="T34" fmla="*/ 119025 w 625"/>
                <a:gd name="T35" fmla="*/ 658767 h 852"/>
                <a:gd name="T36" fmla="*/ 218212 w 625"/>
                <a:gd name="T37" fmla="*/ 610170 h 852"/>
                <a:gd name="T38" fmla="*/ 218212 w 625"/>
                <a:gd name="T39" fmla="*/ 578671 h 852"/>
                <a:gd name="T40" fmla="*/ 99187 w 625"/>
                <a:gd name="T41" fmla="*/ 584971 h 852"/>
                <a:gd name="T42" fmla="*/ 192964 w 625"/>
                <a:gd name="T43" fmla="*/ 683966 h 852"/>
                <a:gd name="T44" fmla="*/ 192964 w 625"/>
                <a:gd name="T45" fmla="*/ 301485 h 852"/>
                <a:gd name="T46" fmla="*/ 136157 w 625"/>
                <a:gd name="T47" fmla="*/ 318584 h 852"/>
                <a:gd name="T48" fmla="*/ 155994 w 625"/>
                <a:gd name="T49" fmla="*/ 368982 h 852"/>
                <a:gd name="T50" fmla="*/ 119025 w 625"/>
                <a:gd name="T51" fmla="*/ 382481 h 852"/>
                <a:gd name="T52" fmla="*/ 192964 w 625"/>
                <a:gd name="T53" fmla="*/ 281686 h 852"/>
                <a:gd name="T54" fmla="*/ 99187 w 625"/>
                <a:gd name="T55" fmla="*/ 380681 h 852"/>
                <a:gd name="T56" fmla="*/ 217310 w 625"/>
                <a:gd name="T57" fmla="*/ 323084 h 852"/>
                <a:gd name="T58" fmla="*/ 216408 w 625"/>
                <a:gd name="T59" fmla="*/ 296985 h 852"/>
                <a:gd name="T60" fmla="*/ 199276 w 625"/>
                <a:gd name="T61" fmla="*/ 452678 h 852"/>
                <a:gd name="T62" fmla="*/ 122631 w 625"/>
                <a:gd name="T63" fmla="*/ 471577 h 852"/>
                <a:gd name="T64" fmla="*/ 199276 w 625"/>
                <a:gd name="T65" fmla="*/ 522874 h 852"/>
                <a:gd name="T66" fmla="*/ 218212 w 625"/>
                <a:gd name="T67" fmla="*/ 438278 h 852"/>
                <a:gd name="T68" fmla="*/ 99187 w 625"/>
                <a:gd name="T69" fmla="*/ 442778 h 852"/>
                <a:gd name="T70" fmla="*/ 199276 w 625"/>
                <a:gd name="T71" fmla="*/ 541773 h 852"/>
                <a:gd name="T72" fmla="*/ 260592 w 625"/>
                <a:gd name="T73" fmla="*/ 418479 h 852"/>
                <a:gd name="T74" fmla="*/ 294856 w 625"/>
                <a:gd name="T75" fmla="*/ 650668 h 852"/>
                <a:gd name="T76" fmla="*/ 452654 w 625"/>
                <a:gd name="T77" fmla="*/ 602070 h 852"/>
                <a:gd name="T78" fmla="*/ 288544 w 625"/>
                <a:gd name="T79" fmla="*/ 644368 h 852"/>
                <a:gd name="T80" fmla="*/ 452654 w 625"/>
                <a:gd name="T81" fmla="*/ 456277 h 852"/>
                <a:gd name="T82" fmla="*/ 288544 w 625"/>
                <a:gd name="T83" fmla="*/ 368982 h 852"/>
                <a:gd name="T84" fmla="*/ 288544 w 625"/>
                <a:gd name="T85" fmla="*/ 316784 h 8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25" h="852">
                  <a:moveTo>
                    <a:pt x="48" y="224"/>
                  </a:moveTo>
                  <a:cubicBezTo>
                    <a:pt x="48" y="200"/>
                    <a:pt x="59" y="188"/>
                    <a:pt x="82" y="188"/>
                  </a:cubicBezTo>
                  <a:lnTo>
                    <a:pt x="82" y="138"/>
                  </a:lnTo>
                  <a:cubicBezTo>
                    <a:pt x="39" y="139"/>
                    <a:pt x="0" y="167"/>
                    <a:pt x="0" y="209"/>
                  </a:cubicBezTo>
                  <a:lnTo>
                    <a:pt x="0" y="783"/>
                  </a:lnTo>
                  <a:cubicBezTo>
                    <a:pt x="0" y="818"/>
                    <a:pt x="34" y="852"/>
                    <a:pt x="69" y="852"/>
                  </a:cubicBezTo>
                  <a:lnTo>
                    <a:pt x="556" y="852"/>
                  </a:lnTo>
                  <a:cubicBezTo>
                    <a:pt x="591" y="852"/>
                    <a:pt x="625" y="818"/>
                    <a:pt x="625" y="783"/>
                  </a:cubicBezTo>
                  <a:lnTo>
                    <a:pt x="625" y="209"/>
                  </a:lnTo>
                  <a:cubicBezTo>
                    <a:pt x="625" y="167"/>
                    <a:pt x="586" y="139"/>
                    <a:pt x="543" y="138"/>
                  </a:cubicBezTo>
                  <a:lnTo>
                    <a:pt x="543" y="188"/>
                  </a:lnTo>
                  <a:cubicBezTo>
                    <a:pt x="566" y="188"/>
                    <a:pt x="577" y="200"/>
                    <a:pt x="577" y="224"/>
                  </a:cubicBezTo>
                  <a:lnTo>
                    <a:pt x="577" y="768"/>
                  </a:lnTo>
                  <a:cubicBezTo>
                    <a:pt x="577" y="785"/>
                    <a:pt x="570" y="803"/>
                    <a:pt x="554" y="803"/>
                  </a:cubicBezTo>
                  <a:lnTo>
                    <a:pt x="71" y="803"/>
                  </a:lnTo>
                  <a:cubicBezTo>
                    <a:pt x="53" y="803"/>
                    <a:pt x="48" y="783"/>
                    <a:pt x="48" y="764"/>
                  </a:cubicBezTo>
                  <a:lnTo>
                    <a:pt x="48" y="224"/>
                  </a:lnTo>
                  <a:close/>
                  <a:moveTo>
                    <a:pt x="270" y="91"/>
                  </a:moveTo>
                  <a:cubicBezTo>
                    <a:pt x="270" y="71"/>
                    <a:pt x="289" y="52"/>
                    <a:pt x="309" y="52"/>
                  </a:cubicBezTo>
                  <a:lnTo>
                    <a:pt x="316" y="52"/>
                  </a:lnTo>
                  <a:cubicBezTo>
                    <a:pt x="336" y="52"/>
                    <a:pt x="355" y="71"/>
                    <a:pt x="355" y="91"/>
                  </a:cubicBezTo>
                  <a:lnTo>
                    <a:pt x="355" y="95"/>
                  </a:lnTo>
                  <a:cubicBezTo>
                    <a:pt x="355" y="117"/>
                    <a:pt x="336" y="136"/>
                    <a:pt x="314" y="136"/>
                  </a:cubicBezTo>
                  <a:lnTo>
                    <a:pt x="311" y="136"/>
                  </a:lnTo>
                  <a:cubicBezTo>
                    <a:pt x="289" y="136"/>
                    <a:pt x="270" y="117"/>
                    <a:pt x="270" y="95"/>
                  </a:cubicBezTo>
                  <a:lnTo>
                    <a:pt x="270" y="91"/>
                  </a:lnTo>
                  <a:close/>
                  <a:moveTo>
                    <a:pt x="218" y="93"/>
                  </a:moveTo>
                  <a:lnTo>
                    <a:pt x="149" y="93"/>
                  </a:lnTo>
                  <a:cubicBezTo>
                    <a:pt x="126" y="93"/>
                    <a:pt x="115" y="104"/>
                    <a:pt x="115" y="127"/>
                  </a:cubicBezTo>
                  <a:lnTo>
                    <a:pt x="115" y="216"/>
                  </a:lnTo>
                  <a:cubicBezTo>
                    <a:pt x="115" y="231"/>
                    <a:pt x="124" y="246"/>
                    <a:pt x="138" y="246"/>
                  </a:cubicBezTo>
                  <a:lnTo>
                    <a:pt x="487" y="246"/>
                  </a:lnTo>
                  <a:cubicBezTo>
                    <a:pt x="501" y="246"/>
                    <a:pt x="510" y="231"/>
                    <a:pt x="510" y="216"/>
                  </a:cubicBezTo>
                  <a:lnTo>
                    <a:pt x="510" y="127"/>
                  </a:lnTo>
                  <a:cubicBezTo>
                    <a:pt x="510" y="104"/>
                    <a:pt x="499" y="93"/>
                    <a:pt x="476" y="93"/>
                  </a:cubicBezTo>
                  <a:lnTo>
                    <a:pt x="407" y="93"/>
                  </a:lnTo>
                  <a:cubicBezTo>
                    <a:pt x="407" y="45"/>
                    <a:pt x="366" y="0"/>
                    <a:pt x="320" y="0"/>
                  </a:cubicBezTo>
                  <a:lnTo>
                    <a:pt x="305" y="0"/>
                  </a:lnTo>
                  <a:cubicBezTo>
                    <a:pt x="259" y="0"/>
                    <a:pt x="218" y="45"/>
                    <a:pt x="218" y="93"/>
                  </a:cubicBezTo>
                  <a:close/>
                  <a:moveTo>
                    <a:pt x="132" y="654"/>
                  </a:moveTo>
                  <a:cubicBezTo>
                    <a:pt x="132" y="649"/>
                    <a:pt x="133" y="647"/>
                    <a:pt x="138" y="647"/>
                  </a:cubicBezTo>
                  <a:lnTo>
                    <a:pt x="221" y="647"/>
                  </a:lnTo>
                  <a:lnTo>
                    <a:pt x="221" y="654"/>
                  </a:lnTo>
                  <a:cubicBezTo>
                    <a:pt x="221" y="661"/>
                    <a:pt x="186" y="680"/>
                    <a:pt x="180" y="684"/>
                  </a:cubicBezTo>
                  <a:cubicBezTo>
                    <a:pt x="174" y="679"/>
                    <a:pt x="161" y="667"/>
                    <a:pt x="151" y="667"/>
                  </a:cubicBezTo>
                  <a:lnTo>
                    <a:pt x="149" y="667"/>
                  </a:lnTo>
                  <a:cubicBezTo>
                    <a:pt x="144" y="667"/>
                    <a:pt x="136" y="675"/>
                    <a:pt x="136" y="680"/>
                  </a:cubicBezTo>
                  <a:lnTo>
                    <a:pt x="136" y="682"/>
                  </a:lnTo>
                  <a:cubicBezTo>
                    <a:pt x="136" y="688"/>
                    <a:pt x="167" y="721"/>
                    <a:pt x="173" y="721"/>
                  </a:cubicBezTo>
                  <a:lnTo>
                    <a:pt x="175" y="721"/>
                  </a:lnTo>
                  <a:cubicBezTo>
                    <a:pt x="180" y="721"/>
                    <a:pt x="214" y="693"/>
                    <a:pt x="221" y="688"/>
                  </a:cubicBezTo>
                  <a:cubicBezTo>
                    <a:pt x="221" y="700"/>
                    <a:pt x="225" y="738"/>
                    <a:pt x="214" y="738"/>
                  </a:cubicBezTo>
                  <a:lnTo>
                    <a:pt x="138" y="738"/>
                  </a:lnTo>
                  <a:cubicBezTo>
                    <a:pt x="133" y="738"/>
                    <a:pt x="132" y="737"/>
                    <a:pt x="132" y="732"/>
                  </a:cubicBezTo>
                  <a:lnTo>
                    <a:pt x="132" y="654"/>
                  </a:lnTo>
                  <a:close/>
                  <a:moveTo>
                    <a:pt x="214" y="760"/>
                  </a:moveTo>
                  <a:cubicBezTo>
                    <a:pt x="255" y="760"/>
                    <a:pt x="240" y="715"/>
                    <a:pt x="242" y="678"/>
                  </a:cubicBezTo>
                  <a:cubicBezTo>
                    <a:pt x="243" y="658"/>
                    <a:pt x="292" y="642"/>
                    <a:pt x="296" y="624"/>
                  </a:cubicBezTo>
                  <a:lnTo>
                    <a:pt x="290" y="624"/>
                  </a:lnTo>
                  <a:cubicBezTo>
                    <a:pt x="275" y="624"/>
                    <a:pt x="253" y="637"/>
                    <a:pt x="242" y="643"/>
                  </a:cubicBezTo>
                  <a:cubicBezTo>
                    <a:pt x="237" y="635"/>
                    <a:pt x="232" y="626"/>
                    <a:pt x="218" y="626"/>
                  </a:cubicBezTo>
                  <a:lnTo>
                    <a:pt x="134" y="626"/>
                  </a:lnTo>
                  <a:cubicBezTo>
                    <a:pt x="122" y="626"/>
                    <a:pt x="110" y="637"/>
                    <a:pt x="110" y="650"/>
                  </a:cubicBezTo>
                  <a:lnTo>
                    <a:pt x="110" y="736"/>
                  </a:lnTo>
                  <a:cubicBezTo>
                    <a:pt x="110" y="750"/>
                    <a:pt x="123" y="760"/>
                    <a:pt x="138" y="760"/>
                  </a:cubicBezTo>
                  <a:lnTo>
                    <a:pt x="214" y="760"/>
                  </a:lnTo>
                  <a:close/>
                  <a:moveTo>
                    <a:pt x="132" y="341"/>
                  </a:moveTo>
                  <a:cubicBezTo>
                    <a:pt x="132" y="336"/>
                    <a:pt x="133" y="335"/>
                    <a:pt x="138" y="335"/>
                  </a:cubicBezTo>
                  <a:lnTo>
                    <a:pt x="214" y="335"/>
                  </a:lnTo>
                  <a:cubicBezTo>
                    <a:pt x="219" y="335"/>
                    <a:pt x="221" y="336"/>
                    <a:pt x="221" y="341"/>
                  </a:cubicBezTo>
                  <a:cubicBezTo>
                    <a:pt x="221" y="346"/>
                    <a:pt x="184" y="371"/>
                    <a:pt x="180" y="371"/>
                  </a:cubicBezTo>
                  <a:cubicBezTo>
                    <a:pt x="175" y="371"/>
                    <a:pt x="164" y="354"/>
                    <a:pt x="151" y="354"/>
                  </a:cubicBezTo>
                  <a:cubicBezTo>
                    <a:pt x="145" y="354"/>
                    <a:pt x="136" y="361"/>
                    <a:pt x="136" y="367"/>
                  </a:cubicBezTo>
                  <a:lnTo>
                    <a:pt x="136" y="369"/>
                  </a:lnTo>
                  <a:cubicBezTo>
                    <a:pt x="136" y="378"/>
                    <a:pt x="166" y="406"/>
                    <a:pt x="173" y="410"/>
                  </a:cubicBezTo>
                  <a:lnTo>
                    <a:pt x="221" y="376"/>
                  </a:lnTo>
                  <a:lnTo>
                    <a:pt x="221" y="425"/>
                  </a:lnTo>
                  <a:lnTo>
                    <a:pt x="132" y="425"/>
                  </a:lnTo>
                  <a:lnTo>
                    <a:pt x="132" y="341"/>
                  </a:lnTo>
                  <a:close/>
                  <a:moveTo>
                    <a:pt x="240" y="330"/>
                  </a:moveTo>
                  <a:cubicBezTo>
                    <a:pt x="237" y="319"/>
                    <a:pt x="228" y="313"/>
                    <a:pt x="214" y="313"/>
                  </a:cubicBezTo>
                  <a:lnTo>
                    <a:pt x="138" y="313"/>
                  </a:lnTo>
                  <a:cubicBezTo>
                    <a:pt x="123" y="313"/>
                    <a:pt x="110" y="322"/>
                    <a:pt x="110" y="337"/>
                  </a:cubicBezTo>
                  <a:lnTo>
                    <a:pt x="110" y="423"/>
                  </a:lnTo>
                  <a:cubicBezTo>
                    <a:pt x="110" y="436"/>
                    <a:pt x="122" y="447"/>
                    <a:pt x="134" y="447"/>
                  </a:cubicBezTo>
                  <a:lnTo>
                    <a:pt x="218" y="447"/>
                  </a:lnTo>
                  <a:cubicBezTo>
                    <a:pt x="252" y="447"/>
                    <a:pt x="242" y="393"/>
                    <a:pt x="241" y="359"/>
                  </a:cubicBezTo>
                  <a:lnTo>
                    <a:pt x="296" y="313"/>
                  </a:lnTo>
                  <a:cubicBezTo>
                    <a:pt x="296" y="313"/>
                    <a:pt x="292" y="311"/>
                    <a:pt x="292" y="311"/>
                  </a:cubicBezTo>
                  <a:cubicBezTo>
                    <a:pt x="271" y="311"/>
                    <a:pt x="253" y="329"/>
                    <a:pt x="240" y="330"/>
                  </a:cubicBezTo>
                  <a:close/>
                  <a:moveTo>
                    <a:pt x="132" y="492"/>
                  </a:moveTo>
                  <a:lnTo>
                    <a:pt x="221" y="492"/>
                  </a:lnTo>
                  <a:lnTo>
                    <a:pt x="221" y="503"/>
                  </a:lnTo>
                  <a:lnTo>
                    <a:pt x="180" y="529"/>
                  </a:lnTo>
                  <a:lnTo>
                    <a:pt x="152" y="508"/>
                  </a:lnTo>
                  <a:cubicBezTo>
                    <a:pt x="145" y="513"/>
                    <a:pt x="136" y="515"/>
                    <a:pt x="136" y="524"/>
                  </a:cubicBezTo>
                  <a:cubicBezTo>
                    <a:pt x="136" y="531"/>
                    <a:pt x="167" y="565"/>
                    <a:pt x="173" y="565"/>
                  </a:cubicBezTo>
                  <a:cubicBezTo>
                    <a:pt x="183" y="565"/>
                    <a:pt x="209" y="536"/>
                    <a:pt x="221" y="533"/>
                  </a:cubicBezTo>
                  <a:lnTo>
                    <a:pt x="221" y="581"/>
                  </a:lnTo>
                  <a:lnTo>
                    <a:pt x="132" y="581"/>
                  </a:lnTo>
                  <a:lnTo>
                    <a:pt x="132" y="492"/>
                  </a:lnTo>
                  <a:close/>
                  <a:moveTo>
                    <a:pt x="242" y="487"/>
                  </a:moveTo>
                  <a:cubicBezTo>
                    <a:pt x="238" y="480"/>
                    <a:pt x="233" y="470"/>
                    <a:pt x="221" y="470"/>
                  </a:cubicBezTo>
                  <a:lnTo>
                    <a:pt x="132" y="470"/>
                  </a:lnTo>
                  <a:cubicBezTo>
                    <a:pt x="121" y="470"/>
                    <a:pt x="110" y="481"/>
                    <a:pt x="110" y="492"/>
                  </a:cubicBezTo>
                  <a:lnTo>
                    <a:pt x="110" y="581"/>
                  </a:lnTo>
                  <a:cubicBezTo>
                    <a:pt x="110" y="591"/>
                    <a:pt x="121" y="602"/>
                    <a:pt x="132" y="602"/>
                  </a:cubicBezTo>
                  <a:lnTo>
                    <a:pt x="221" y="602"/>
                  </a:lnTo>
                  <a:cubicBezTo>
                    <a:pt x="252" y="602"/>
                    <a:pt x="242" y="547"/>
                    <a:pt x="242" y="515"/>
                  </a:cubicBezTo>
                  <a:lnTo>
                    <a:pt x="296" y="469"/>
                  </a:lnTo>
                  <a:lnTo>
                    <a:pt x="289" y="465"/>
                  </a:lnTo>
                  <a:lnTo>
                    <a:pt x="242" y="487"/>
                  </a:lnTo>
                  <a:close/>
                  <a:moveTo>
                    <a:pt x="320" y="716"/>
                  </a:moveTo>
                  <a:cubicBezTo>
                    <a:pt x="320" y="721"/>
                    <a:pt x="322" y="723"/>
                    <a:pt x="327" y="723"/>
                  </a:cubicBezTo>
                  <a:lnTo>
                    <a:pt x="495" y="723"/>
                  </a:lnTo>
                  <a:cubicBezTo>
                    <a:pt x="500" y="723"/>
                    <a:pt x="502" y="721"/>
                    <a:pt x="502" y="716"/>
                  </a:cubicBezTo>
                  <a:lnTo>
                    <a:pt x="502" y="669"/>
                  </a:lnTo>
                  <a:cubicBezTo>
                    <a:pt x="502" y="664"/>
                    <a:pt x="500" y="663"/>
                    <a:pt x="495" y="663"/>
                  </a:cubicBezTo>
                  <a:lnTo>
                    <a:pt x="320" y="663"/>
                  </a:lnTo>
                  <a:lnTo>
                    <a:pt x="320" y="716"/>
                  </a:lnTo>
                  <a:close/>
                  <a:moveTo>
                    <a:pt x="320" y="565"/>
                  </a:moveTo>
                  <a:lnTo>
                    <a:pt x="502" y="565"/>
                  </a:lnTo>
                  <a:lnTo>
                    <a:pt x="502" y="507"/>
                  </a:lnTo>
                  <a:lnTo>
                    <a:pt x="320" y="507"/>
                  </a:lnTo>
                  <a:lnTo>
                    <a:pt x="320" y="565"/>
                  </a:lnTo>
                  <a:close/>
                  <a:moveTo>
                    <a:pt x="320" y="410"/>
                  </a:moveTo>
                  <a:lnTo>
                    <a:pt x="452" y="410"/>
                  </a:lnTo>
                  <a:lnTo>
                    <a:pt x="452" y="352"/>
                  </a:lnTo>
                  <a:lnTo>
                    <a:pt x="320" y="352"/>
                  </a:lnTo>
                  <a:lnTo>
                    <a:pt x="320" y="4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00"/>
            </a:p>
          </p:txBody>
        </p:sp>
      </p:grpSp>
      <p:grpSp>
        <p:nvGrpSpPr>
          <p:cNvPr id="78" name="组合 40"/>
          <p:cNvGrpSpPr/>
          <p:nvPr/>
        </p:nvGrpSpPr>
        <p:grpSpPr bwMode="auto">
          <a:xfrm>
            <a:off x="10133330" y="331153"/>
            <a:ext cx="346075" cy="346075"/>
            <a:chOff x="0" y="0"/>
            <a:chExt cx="1155700" cy="1155698"/>
          </a:xfrm>
          <a:solidFill>
            <a:schemeClr val="bg1">
              <a:lumMod val="65000"/>
            </a:schemeClr>
          </a:solidFill>
        </p:grpSpPr>
        <p:sp>
          <p:nvSpPr>
            <p:cNvPr id="79" name="Oval 33"/>
            <p:cNvSpPr>
              <a:spLocks noChangeArrowheads="1"/>
            </p:cNvSpPr>
            <p:nvPr/>
          </p:nvSpPr>
          <p:spPr bwMode="auto">
            <a:xfrm>
              <a:off x="0" y="0"/>
              <a:ext cx="1155700" cy="1155698"/>
            </a:xfrm>
            <a:prstGeom prst="ellipse">
              <a:avLst/>
            </a:prstGeom>
            <a:solidFill>
              <a:srgbClr val="004D8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仿宋_GB2312" panose="02010609030101010101" pitchFamily="1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735">
                <a:solidFill>
                  <a:schemeClr val="tx1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81" name="Freeform 36"/>
            <p:cNvSpPr>
              <a:spLocks noEditPoints="1"/>
            </p:cNvSpPr>
            <p:nvPr/>
          </p:nvSpPr>
          <p:spPr bwMode="auto">
            <a:xfrm>
              <a:off x="261937" y="217487"/>
              <a:ext cx="712788" cy="701675"/>
            </a:xfrm>
            <a:custGeom>
              <a:avLst/>
              <a:gdLst>
                <a:gd name="T0" fmla="*/ 188097 w 792"/>
                <a:gd name="T1" fmla="*/ 307152 h 779"/>
                <a:gd name="T2" fmla="*/ 249296 w 792"/>
                <a:gd name="T3" fmla="*/ 200865 h 779"/>
                <a:gd name="T4" fmla="*/ 350994 w 792"/>
                <a:gd name="T5" fmla="*/ 290938 h 779"/>
                <a:gd name="T6" fmla="*/ 264596 w 792"/>
                <a:gd name="T7" fmla="*/ 182850 h 779"/>
                <a:gd name="T8" fmla="*/ 350994 w 792"/>
                <a:gd name="T9" fmla="*/ 290938 h 779"/>
                <a:gd name="T10" fmla="*/ 350994 w 792"/>
                <a:gd name="T11" fmla="*/ 290938 h 779"/>
                <a:gd name="T12" fmla="*/ 420293 w 792"/>
                <a:gd name="T13" fmla="*/ 174743 h 779"/>
                <a:gd name="T14" fmla="*/ 442793 w 792"/>
                <a:gd name="T15" fmla="*/ 163034 h 779"/>
                <a:gd name="T16" fmla="*/ 445493 w 792"/>
                <a:gd name="T17" fmla="*/ 182850 h 779"/>
                <a:gd name="T18" fmla="*/ 439193 w 792"/>
                <a:gd name="T19" fmla="*/ 215276 h 779"/>
                <a:gd name="T20" fmla="*/ 418493 w 792"/>
                <a:gd name="T21" fmla="*/ 207170 h 779"/>
                <a:gd name="T22" fmla="*/ 393293 w 792"/>
                <a:gd name="T23" fmla="*/ 185552 h 779"/>
                <a:gd name="T24" fmla="*/ 410393 w 792"/>
                <a:gd name="T25" fmla="*/ 172942 h 779"/>
                <a:gd name="T26" fmla="*/ 442793 w 792"/>
                <a:gd name="T27" fmla="*/ 163034 h 779"/>
                <a:gd name="T28" fmla="*/ 337494 w 792"/>
                <a:gd name="T29" fmla="*/ 308953 h 779"/>
                <a:gd name="T30" fmla="*/ 325795 w 792"/>
                <a:gd name="T31" fmla="*/ 440461 h 779"/>
                <a:gd name="T32" fmla="*/ 371694 w 792"/>
                <a:gd name="T33" fmla="*/ 320663 h 779"/>
                <a:gd name="T34" fmla="*/ 280795 w 792"/>
                <a:gd name="T35" fmla="*/ 268420 h 779"/>
                <a:gd name="T36" fmla="*/ 246596 w 792"/>
                <a:gd name="T37" fmla="*/ 280130 h 779"/>
                <a:gd name="T38" fmla="*/ 292495 w 792"/>
                <a:gd name="T39" fmla="*/ 440461 h 779"/>
                <a:gd name="T40" fmla="*/ 280795 w 792"/>
                <a:gd name="T41" fmla="*/ 268420 h 779"/>
                <a:gd name="T42" fmla="*/ 416693 w 792"/>
                <a:gd name="T43" fmla="*/ 240497 h 779"/>
                <a:gd name="T44" fmla="*/ 404993 w 792"/>
                <a:gd name="T45" fmla="*/ 440461 h 779"/>
                <a:gd name="T46" fmla="*/ 450892 w 792"/>
                <a:gd name="T47" fmla="*/ 253107 h 779"/>
                <a:gd name="T48" fmla="*/ 201597 w 792"/>
                <a:gd name="T49" fmla="*/ 351288 h 779"/>
                <a:gd name="T50" fmla="*/ 167397 w 792"/>
                <a:gd name="T51" fmla="*/ 362997 h 779"/>
                <a:gd name="T52" fmla="*/ 213296 w 792"/>
                <a:gd name="T53" fmla="*/ 440461 h 779"/>
                <a:gd name="T54" fmla="*/ 201597 w 792"/>
                <a:gd name="T55" fmla="*/ 351288 h 779"/>
                <a:gd name="T56" fmla="*/ 122398 w 792"/>
                <a:gd name="T57" fmla="*/ 440461 h 779"/>
                <a:gd name="T58" fmla="*/ 110698 w 792"/>
                <a:gd name="T59" fmla="*/ 170240 h 779"/>
                <a:gd name="T60" fmla="*/ 134098 w 792"/>
                <a:gd name="T61" fmla="*/ 170240 h 779"/>
                <a:gd name="T62" fmla="*/ 477892 w 792"/>
                <a:gd name="T63" fmla="*/ 417042 h 779"/>
                <a:gd name="T64" fmla="*/ 477892 w 792"/>
                <a:gd name="T65" fmla="*/ 440461 h 779"/>
                <a:gd name="T66" fmla="*/ 110698 w 792"/>
                <a:gd name="T67" fmla="*/ 428751 h 779"/>
                <a:gd name="T68" fmla="*/ 477892 w 792"/>
                <a:gd name="T69" fmla="*/ 417042 h 779"/>
                <a:gd name="T70" fmla="*/ 611990 w 792"/>
                <a:gd name="T71" fmla="*/ 701675 h 779"/>
                <a:gd name="T72" fmla="*/ 436493 w 792"/>
                <a:gd name="T73" fmla="*/ 566564 h 779"/>
                <a:gd name="T74" fmla="*/ 0 w 792"/>
                <a:gd name="T75" fmla="*/ 299045 h 779"/>
                <a:gd name="T76" fmla="*/ 599390 w 792"/>
                <a:gd name="T77" fmla="*/ 299045 h 779"/>
                <a:gd name="T78" fmla="*/ 677689 w 792"/>
                <a:gd name="T79" fmla="*/ 544947 h 779"/>
                <a:gd name="T80" fmla="*/ 300595 w 792"/>
                <a:gd name="T81" fmla="*/ 561160 h 779"/>
                <a:gd name="T82" fmla="*/ 561591 w 792"/>
                <a:gd name="T83" fmla="*/ 299045 h 779"/>
                <a:gd name="T84" fmla="*/ 38699 w 792"/>
                <a:gd name="T85" fmla="*/ 299045 h 77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92" h="779">
                  <a:moveTo>
                    <a:pt x="297" y="240"/>
                  </a:moveTo>
                  <a:lnTo>
                    <a:pt x="209" y="341"/>
                  </a:lnTo>
                  <a:lnTo>
                    <a:pt x="188" y="323"/>
                  </a:lnTo>
                  <a:lnTo>
                    <a:pt x="277" y="223"/>
                  </a:lnTo>
                  <a:lnTo>
                    <a:pt x="297" y="240"/>
                  </a:lnTo>
                  <a:close/>
                  <a:moveTo>
                    <a:pt x="390" y="323"/>
                  </a:moveTo>
                  <a:lnTo>
                    <a:pt x="276" y="224"/>
                  </a:lnTo>
                  <a:lnTo>
                    <a:pt x="294" y="203"/>
                  </a:lnTo>
                  <a:lnTo>
                    <a:pt x="408" y="303"/>
                  </a:lnTo>
                  <a:lnTo>
                    <a:pt x="390" y="323"/>
                  </a:lnTo>
                  <a:close/>
                  <a:moveTo>
                    <a:pt x="487" y="212"/>
                  </a:moveTo>
                  <a:lnTo>
                    <a:pt x="390" y="323"/>
                  </a:lnTo>
                  <a:lnTo>
                    <a:pt x="369" y="305"/>
                  </a:lnTo>
                  <a:lnTo>
                    <a:pt x="467" y="194"/>
                  </a:lnTo>
                  <a:lnTo>
                    <a:pt x="487" y="212"/>
                  </a:lnTo>
                  <a:close/>
                  <a:moveTo>
                    <a:pt x="492" y="181"/>
                  </a:moveTo>
                  <a:cubicBezTo>
                    <a:pt x="497" y="179"/>
                    <a:pt x="500" y="182"/>
                    <a:pt x="499" y="187"/>
                  </a:cubicBezTo>
                  <a:lnTo>
                    <a:pt x="495" y="203"/>
                  </a:lnTo>
                  <a:cubicBezTo>
                    <a:pt x="494" y="209"/>
                    <a:pt x="492" y="217"/>
                    <a:pt x="491" y="222"/>
                  </a:cubicBezTo>
                  <a:lnTo>
                    <a:pt x="488" y="239"/>
                  </a:lnTo>
                  <a:cubicBezTo>
                    <a:pt x="487" y="244"/>
                    <a:pt x="483" y="245"/>
                    <a:pt x="479" y="242"/>
                  </a:cubicBezTo>
                  <a:lnTo>
                    <a:pt x="465" y="230"/>
                  </a:lnTo>
                  <a:cubicBezTo>
                    <a:pt x="461" y="227"/>
                    <a:pt x="455" y="221"/>
                    <a:pt x="451" y="217"/>
                  </a:cubicBezTo>
                  <a:lnTo>
                    <a:pt x="437" y="206"/>
                  </a:lnTo>
                  <a:cubicBezTo>
                    <a:pt x="433" y="202"/>
                    <a:pt x="434" y="198"/>
                    <a:pt x="439" y="197"/>
                  </a:cubicBezTo>
                  <a:lnTo>
                    <a:pt x="456" y="192"/>
                  </a:lnTo>
                  <a:cubicBezTo>
                    <a:pt x="461" y="190"/>
                    <a:pt x="470" y="187"/>
                    <a:pt x="475" y="186"/>
                  </a:cubicBezTo>
                  <a:lnTo>
                    <a:pt x="492" y="181"/>
                  </a:lnTo>
                  <a:close/>
                  <a:moveTo>
                    <a:pt x="400" y="343"/>
                  </a:moveTo>
                  <a:lnTo>
                    <a:pt x="375" y="343"/>
                  </a:lnTo>
                  <a:cubicBezTo>
                    <a:pt x="368" y="343"/>
                    <a:pt x="362" y="349"/>
                    <a:pt x="362" y="356"/>
                  </a:cubicBezTo>
                  <a:lnTo>
                    <a:pt x="362" y="489"/>
                  </a:lnTo>
                  <a:lnTo>
                    <a:pt x="413" y="489"/>
                  </a:lnTo>
                  <a:lnTo>
                    <a:pt x="413" y="356"/>
                  </a:lnTo>
                  <a:cubicBezTo>
                    <a:pt x="413" y="349"/>
                    <a:pt x="407" y="343"/>
                    <a:pt x="400" y="343"/>
                  </a:cubicBezTo>
                  <a:close/>
                  <a:moveTo>
                    <a:pt x="312" y="298"/>
                  </a:moveTo>
                  <a:lnTo>
                    <a:pt x="287" y="298"/>
                  </a:lnTo>
                  <a:cubicBezTo>
                    <a:pt x="280" y="298"/>
                    <a:pt x="274" y="304"/>
                    <a:pt x="274" y="311"/>
                  </a:cubicBezTo>
                  <a:lnTo>
                    <a:pt x="274" y="489"/>
                  </a:lnTo>
                  <a:lnTo>
                    <a:pt x="325" y="489"/>
                  </a:lnTo>
                  <a:lnTo>
                    <a:pt x="325" y="311"/>
                  </a:lnTo>
                  <a:cubicBezTo>
                    <a:pt x="325" y="304"/>
                    <a:pt x="319" y="298"/>
                    <a:pt x="312" y="298"/>
                  </a:cubicBezTo>
                  <a:close/>
                  <a:moveTo>
                    <a:pt x="488" y="267"/>
                  </a:moveTo>
                  <a:lnTo>
                    <a:pt x="463" y="267"/>
                  </a:lnTo>
                  <a:cubicBezTo>
                    <a:pt x="456" y="267"/>
                    <a:pt x="450" y="273"/>
                    <a:pt x="450" y="281"/>
                  </a:cubicBezTo>
                  <a:lnTo>
                    <a:pt x="450" y="489"/>
                  </a:lnTo>
                  <a:lnTo>
                    <a:pt x="501" y="489"/>
                  </a:lnTo>
                  <a:lnTo>
                    <a:pt x="501" y="281"/>
                  </a:lnTo>
                  <a:cubicBezTo>
                    <a:pt x="501" y="273"/>
                    <a:pt x="495" y="267"/>
                    <a:pt x="488" y="267"/>
                  </a:cubicBezTo>
                  <a:close/>
                  <a:moveTo>
                    <a:pt x="224" y="390"/>
                  </a:moveTo>
                  <a:lnTo>
                    <a:pt x="200" y="390"/>
                  </a:lnTo>
                  <a:cubicBezTo>
                    <a:pt x="192" y="390"/>
                    <a:pt x="186" y="396"/>
                    <a:pt x="186" y="403"/>
                  </a:cubicBezTo>
                  <a:lnTo>
                    <a:pt x="186" y="489"/>
                  </a:lnTo>
                  <a:lnTo>
                    <a:pt x="237" y="489"/>
                  </a:lnTo>
                  <a:lnTo>
                    <a:pt x="237" y="403"/>
                  </a:lnTo>
                  <a:cubicBezTo>
                    <a:pt x="237" y="396"/>
                    <a:pt x="231" y="390"/>
                    <a:pt x="224" y="390"/>
                  </a:cubicBezTo>
                  <a:close/>
                  <a:moveTo>
                    <a:pt x="149" y="476"/>
                  </a:moveTo>
                  <a:cubicBezTo>
                    <a:pt x="149" y="483"/>
                    <a:pt x="144" y="489"/>
                    <a:pt x="136" y="489"/>
                  </a:cubicBezTo>
                  <a:cubicBezTo>
                    <a:pt x="129" y="489"/>
                    <a:pt x="123" y="483"/>
                    <a:pt x="123" y="476"/>
                  </a:cubicBezTo>
                  <a:lnTo>
                    <a:pt x="123" y="189"/>
                  </a:lnTo>
                  <a:cubicBezTo>
                    <a:pt x="123" y="182"/>
                    <a:pt x="129" y="176"/>
                    <a:pt x="136" y="176"/>
                  </a:cubicBezTo>
                  <a:cubicBezTo>
                    <a:pt x="143" y="176"/>
                    <a:pt x="149" y="182"/>
                    <a:pt x="149" y="189"/>
                  </a:cubicBezTo>
                  <a:lnTo>
                    <a:pt x="149" y="476"/>
                  </a:lnTo>
                  <a:close/>
                  <a:moveTo>
                    <a:pt x="531" y="463"/>
                  </a:moveTo>
                  <a:cubicBezTo>
                    <a:pt x="538" y="463"/>
                    <a:pt x="544" y="469"/>
                    <a:pt x="544" y="476"/>
                  </a:cubicBezTo>
                  <a:cubicBezTo>
                    <a:pt x="544" y="483"/>
                    <a:pt x="538" y="489"/>
                    <a:pt x="531" y="489"/>
                  </a:cubicBezTo>
                  <a:lnTo>
                    <a:pt x="136" y="489"/>
                  </a:lnTo>
                  <a:cubicBezTo>
                    <a:pt x="129" y="489"/>
                    <a:pt x="123" y="483"/>
                    <a:pt x="123" y="476"/>
                  </a:cubicBezTo>
                  <a:cubicBezTo>
                    <a:pt x="123" y="469"/>
                    <a:pt x="129" y="463"/>
                    <a:pt x="136" y="463"/>
                  </a:cubicBezTo>
                  <a:lnTo>
                    <a:pt x="531" y="463"/>
                  </a:lnTo>
                  <a:close/>
                  <a:moveTo>
                    <a:pt x="753" y="750"/>
                  </a:moveTo>
                  <a:cubicBezTo>
                    <a:pt x="732" y="770"/>
                    <a:pt x="706" y="779"/>
                    <a:pt x="680" y="779"/>
                  </a:cubicBezTo>
                  <a:cubicBezTo>
                    <a:pt x="654" y="779"/>
                    <a:pt x="628" y="770"/>
                    <a:pt x="608" y="750"/>
                  </a:cubicBezTo>
                  <a:lnTo>
                    <a:pt x="485" y="629"/>
                  </a:lnTo>
                  <a:cubicBezTo>
                    <a:pt x="440" y="653"/>
                    <a:pt x="388" y="666"/>
                    <a:pt x="334" y="666"/>
                  </a:cubicBezTo>
                  <a:cubicBezTo>
                    <a:pt x="149" y="666"/>
                    <a:pt x="0" y="517"/>
                    <a:pt x="0" y="332"/>
                  </a:cubicBezTo>
                  <a:cubicBezTo>
                    <a:pt x="0" y="149"/>
                    <a:pt x="149" y="0"/>
                    <a:pt x="334" y="0"/>
                  </a:cubicBezTo>
                  <a:cubicBezTo>
                    <a:pt x="517" y="0"/>
                    <a:pt x="666" y="149"/>
                    <a:pt x="666" y="332"/>
                  </a:cubicBezTo>
                  <a:cubicBezTo>
                    <a:pt x="666" y="387"/>
                    <a:pt x="653" y="439"/>
                    <a:pt x="630" y="484"/>
                  </a:cubicBezTo>
                  <a:lnTo>
                    <a:pt x="753" y="605"/>
                  </a:lnTo>
                  <a:cubicBezTo>
                    <a:pt x="792" y="645"/>
                    <a:pt x="792" y="709"/>
                    <a:pt x="753" y="750"/>
                  </a:cubicBezTo>
                  <a:close/>
                  <a:moveTo>
                    <a:pt x="334" y="623"/>
                  </a:moveTo>
                  <a:lnTo>
                    <a:pt x="334" y="623"/>
                  </a:lnTo>
                  <a:cubicBezTo>
                    <a:pt x="494" y="623"/>
                    <a:pt x="624" y="493"/>
                    <a:pt x="624" y="332"/>
                  </a:cubicBezTo>
                  <a:cubicBezTo>
                    <a:pt x="624" y="172"/>
                    <a:pt x="494" y="42"/>
                    <a:pt x="334" y="42"/>
                  </a:cubicBezTo>
                  <a:cubicBezTo>
                    <a:pt x="173" y="42"/>
                    <a:pt x="43" y="172"/>
                    <a:pt x="43" y="332"/>
                  </a:cubicBezTo>
                  <a:cubicBezTo>
                    <a:pt x="43" y="493"/>
                    <a:pt x="173" y="623"/>
                    <a:pt x="334" y="6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00"/>
            </a:p>
          </p:txBody>
        </p:sp>
      </p:grpSp>
      <p:grpSp>
        <p:nvGrpSpPr>
          <p:cNvPr id="82" name="组合 43"/>
          <p:cNvGrpSpPr/>
          <p:nvPr/>
        </p:nvGrpSpPr>
        <p:grpSpPr bwMode="auto">
          <a:xfrm>
            <a:off x="10553700" y="330835"/>
            <a:ext cx="346075" cy="346710"/>
            <a:chOff x="0" y="0"/>
            <a:chExt cx="1154113" cy="1155698"/>
          </a:xfrm>
          <a:solidFill>
            <a:schemeClr val="bg1">
              <a:lumMod val="65000"/>
            </a:schemeClr>
          </a:solidFill>
        </p:grpSpPr>
        <p:sp>
          <p:nvSpPr>
            <p:cNvPr id="83" name="Oval 32"/>
            <p:cNvSpPr>
              <a:spLocks noChangeArrowheads="1"/>
            </p:cNvSpPr>
            <p:nvPr/>
          </p:nvSpPr>
          <p:spPr bwMode="auto">
            <a:xfrm>
              <a:off x="0" y="0"/>
              <a:ext cx="1154113" cy="1155698"/>
            </a:xfrm>
            <a:prstGeom prst="ellipse">
              <a:avLst/>
            </a:prstGeom>
            <a:solidFill>
              <a:srgbClr val="0282D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仿宋_GB2312" panose="02010609030101010101" pitchFamily="1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735">
                <a:solidFill>
                  <a:schemeClr val="tx1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84" name="Freeform 37"/>
            <p:cNvSpPr>
              <a:spLocks noEditPoints="1"/>
            </p:cNvSpPr>
            <p:nvPr/>
          </p:nvSpPr>
          <p:spPr bwMode="auto">
            <a:xfrm>
              <a:off x="268287" y="254000"/>
              <a:ext cx="658813" cy="652462"/>
            </a:xfrm>
            <a:custGeom>
              <a:avLst/>
              <a:gdLst>
                <a:gd name="T0" fmla="*/ 594912 w 732"/>
                <a:gd name="T1" fmla="*/ 562343 h 724"/>
                <a:gd name="T2" fmla="*/ 526510 w 732"/>
                <a:gd name="T3" fmla="*/ 562343 h 724"/>
                <a:gd name="T4" fmla="*/ 431109 w 732"/>
                <a:gd name="T5" fmla="*/ 379401 h 724"/>
                <a:gd name="T6" fmla="*/ 421208 w 732"/>
                <a:gd name="T7" fmla="*/ 415449 h 724"/>
                <a:gd name="T8" fmla="*/ 369007 w 732"/>
                <a:gd name="T9" fmla="*/ 455101 h 724"/>
                <a:gd name="T10" fmla="*/ 540011 w 732"/>
                <a:gd name="T11" fmla="*/ 644351 h 724"/>
                <a:gd name="T12" fmla="*/ 649813 w 732"/>
                <a:gd name="T13" fmla="*/ 570454 h 724"/>
                <a:gd name="T14" fmla="*/ 568811 w 732"/>
                <a:gd name="T15" fmla="*/ 486643 h 724"/>
                <a:gd name="T16" fmla="*/ 449109 w 732"/>
                <a:gd name="T17" fmla="*/ 388413 h 724"/>
                <a:gd name="T18" fmla="*/ 237605 w 732"/>
                <a:gd name="T19" fmla="*/ 231606 h 724"/>
                <a:gd name="T20" fmla="*/ 273605 w 732"/>
                <a:gd name="T21" fmla="*/ 221693 h 724"/>
                <a:gd name="T22" fmla="*/ 283506 w 732"/>
                <a:gd name="T23" fmla="*/ 186546 h 724"/>
                <a:gd name="T24" fmla="*/ 292506 w 732"/>
                <a:gd name="T25" fmla="*/ 153202 h 724"/>
                <a:gd name="T26" fmla="*/ 126903 w 732"/>
                <a:gd name="T27" fmla="*/ 14419 h 724"/>
                <a:gd name="T28" fmla="*/ 104402 w 732"/>
                <a:gd name="T29" fmla="*/ 184744 h 724"/>
                <a:gd name="T30" fmla="*/ 900 w 732"/>
                <a:gd name="T31" fmla="*/ 141487 h 724"/>
                <a:gd name="T32" fmla="*/ 196204 w 732"/>
                <a:gd name="T33" fmla="*/ 281171 h 724"/>
                <a:gd name="T34" fmla="*/ 221404 w 732"/>
                <a:gd name="T35" fmla="*/ 248729 h 724"/>
                <a:gd name="T36" fmla="*/ 634513 w 732"/>
                <a:gd name="T37" fmla="*/ 63985 h 724"/>
                <a:gd name="T38" fmla="*/ 546311 w 732"/>
                <a:gd name="T39" fmla="*/ 0 h 724"/>
                <a:gd name="T40" fmla="*/ 309606 w 732"/>
                <a:gd name="T41" fmla="*/ 211780 h 724"/>
                <a:gd name="T42" fmla="*/ 275405 w 732"/>
                <a:gd name="T43" fmla="*/ 260444 h 724"/>
                <a:gd name="T44" fmla="*/ 246605 w 732"/>
                <a:gd name="T45" fmla="*/ 274863 h 724"/>
                <a:gd name="T46" fmla="*/ 250205 w 732"/>
                <a:gd name="T47" fmla="*/ 364982 h 724"/>
                <a:gd name="T48" fmla="*/ 58501 w 732"/>
                <a:gd name="T49" fmla="*/ 530801 h 724"/>
                <a:gd name="T50" fmla="*/ 37801 w 732"/>
                <a:gd name="T51" fmla="*/ 652462 h 724"/>
                <a:gd name="T52" fmla="*/ 136803 w 732"/>
                <a:gd name="T53" fmla="*/ 553331 h 724"/>
                <a:gd name="T54" fmla="*/ 291606 w 732"/>
                <a:gd name="T55" fmla="*/ 406437 h 724"/>
                <a:gd name="T56" fmla="*/ 378907 w 732"/>
                <a:gd name="T57" fmla="*/ 406437 h 724"/>
                <a:gd name="T58" fmla="*/ 404108 w 732"/>
                <a:gd name="T59" fmla="*/ 352366 h 724"/>
                <a:gd name="T60" fmla="*/ 441009 w 732"/>
                <a:gd name="T61" fmla="*/ 344255 h 724"/>
                <a:gd name="T62" fmla="*/ 634513 w 732"/>
                <a:gd name="T63" fmla="*/ 63985 h 72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732" h="724">
                  <a:moveTo>
                    <a:pt x="623" y="586"/>
                  </a:moveTo>
                  <a:cubicBezTo>
                    <a:pt x="644" y="586"/>
                    <a:pt x="661" y="603"/>
                    <a:pt x="661" y="624"/>
                  </a:cubicBezTo>
                  <a:cubicBezTo>
                    <a:pt x="661" y="645"/>
                    <a:pt x="644" y="662"/>
                    <a:pt x="623" y="662"/>
                  </a:cubicBezTo>
                  <a:cubicBezTo>
                    <a:pt x="602" y="662"/>
                    <a:pt x="585" y="645"/>
                    <a:pt x="585" y="624"/>
                  </a:cubicBezTo>
                  <a:cubicBezTo>
                    <a:pt x="585" y="603"/>
                    <a:pt x="602" y="586"/>
                    <a:pt x="623" y="586"/>
                  </a:cubicBezTo>
                  <a:close/>
                  <a:moveTo>
                    <a:pt x="479" y="421"/>
                  </a:moveTo>
                  <a:lnTo>
                    <a:pt x="489" y="441"/>
                  </a:lnTo>
                  <a:lnTo>
                    <a:pt x="468" y="461"/>
                  </a:lnTo>
                  <a:lnTo>
                    <a:pt x="449" y="480"/>
                  </a:lnTo>
                  <a:cubicBezTo>
                    <a:pt x="438" y="491"/>
                    <a:pt x="425" y="500"/>
                    <a:pt x="410" y="505"/>
                  </a:cubicBezTo>
                  <a:lnTo>
                    <a:pt x="539" y="633"/>
                  </a:lnTo>
                  <a:lnTo>
                    <a:pt x="600" y="715"/>
                  </a:lnTo>
                  <a:lnTo>
                    <a:pt x="632" y="724"/>
                  </a:lnTo>
                  <a:lnTo>
                    <a:pt x="722" y="633"/>
                  </a:lnTo>
                  <a:lnTo>
                    <a:pt x="713" y="600"/>
                  </a:lnTo>
                  <a:lnTo>
                    <a:pt x="632" y="540"/>
                  </a:lnTo>
                  <a:lnTo>
                    <a:pt x="511" y="419"/>
                  </a:lnTo>
                  <a:lnTo>
                    <a:pt x="499" y="431"/>
                  </a:lnTo>
                  <a:lnTo>
                    <a:pt x="479" y="421"/>
                  </a:lnTo>
                  <a:close/>
                  <a:moveTo>
                    <a:pt x="264" y="257"/>
                  </a:moveTo>
                  <a:lnTo>
                    <a:pt x="285" y="237"/>
                  </a:lnTo>
                  <a:lnTo>
                    <a:pt x="304" y="246"/>
                  </a:lnTo>
                  <a:lnTo>
                    <a:pt x="294" y="227"/>
                  </a:lnTo>
                  <a:lnTo>
                    <a:pt x="315" y="207"/>
                  </a:lnTo>
                  <a:lnTo>
                    <a:pt x="317" y="205"/>
                  </a:lnTo>
                  <a:cubicBezTo>
                    <a:pt x="322" y="193"/>
                    <a:pt x="325" y="181"/>
                    <a:pt x="325" y="170"/>
                  </a:cubicBezTo>
                  <a:cubicBezTo>
                    <a:pt x="325" y="84"/>
                    <a:pt x="242" y="0"/>
                    <a:pt x="156" y="1"/>
                  </a:cubicBezTo>
                  <a:cubicBezTo>
                    <a:pt x="156" y="1"/>
                    <a:pt x="146" y="11"/>
                    <a:pt x="141" y="16"/>
                  </a:cubicBezTo>
                  <a:cubicBezTo>
                    <a:pt x="210" y="85"/>
                    <a:pt x="204" y="74"/>
                    <a:pt x="204" y="116"/>
                  </a:cubicBezTo>
                  <a:cubicBezTo>
                    <a:pt x="204" y="151"/>
                    <a:pt x="149" y="205"/>
                    <a:pt x="116" y="205"/>
                  </a:cubicBezTo>
                  <a:cubicBezTo>
                    <a:pt x="72" y="205"/>
                    <a:pt x="86" y="212"/>
                    <a:pt x="16" y="142"/>
                  </a:cubicBezTo>
                  <a:cubicBezTo>
                    <a:pt x="10" y="147"/>
                    <a:pt x="1" y="157"/>
                    <a:pt x="1" y="157"/>
                  </a:cubicBezTo>
                  <a:cubicBezTo>
                    <a:pt x="2" y="243"/>
                    <a:pt x="83" y="325"/>
                    <a:pt x="169" y="325"/>
                  </a:cubicBezTo>
                  <a:cubicBezTo>
                    <a:pt x="185" y="325"/>
                    <a:pt x="201" y="320"/>
                    <a:pt x="218" y="312"/>
                  </a:cubicBezTo>
                  <a:lnTo>
                    <a:pt x="221" y="315"/>
                  </a:lnTo>
                  <a:cubicBezTo>
                    <a:pt x="226" y="301"/>
                    <a:pt x="234" y="288"/>
                    <a:pt x="246" y="276"/>
                  </a:cubicBezTo>
                  <a:lnTo>
                    <a:pt x="264" y="257"/>
                  </a:lnTo>
                  <a:close/>
                  <a:moveTo>
                    <a:pt x="705" y="71"/>
                  </a:moveTo>
                  <a:lnTo>
                    <a:pt x="655" y="20"/>
                  </a:lnTo>
                  <a:cubicBezTo>
                    <a:pt x="642" y="7"/>
                    <a:pt x="624" y="0"/>
                    <a:pt x="607" y="0"/>
                  </a:cubicBezTo>
                  <a:cubicBezTo>
                    <a:pt x="589" y="0"/>
                    <a:pt x="572" y="7"/>
                    <a:pt x="558" y="20"/>
                  </a:cubicBezTo>
                  <a:lnTo>
                    <a:pt x="344" y="235"/>
                  </a:lnTo>
                  <a:cubicBezTo>
                    <a:pt x="350" y="248"/>
                    <a:pt x="345" y="267"/>
                    <a:pt x="335" y="277"/>
                  </a:cubicBezTo>
                  <a:cubicBezTo>
                    <a:pt x="328" y="284"/>
                    <a:pt x="317" y="289"/>
                    <a:pt x="306" y="289"/>
                  </a:cubicBezTo>
                  <a:cubicBezTo>
                    <a:pt x="302" y="289"/>
                    <a:pt x="297" y="288"/>
                    <a:pt x="293" y="286"/>
                  </a:cubicBezTo>
                  <a:lnTo>
                    <a:pt x="274" y="305"/>
                  </a:lnTo>
                  <a:cubicBezTo>
                    <a:pt x="247" y="331"/>
                    <a:pt x="247" y="375"/>
                    <a:pt x="274" y="401"/>
                  </a:cubicBezTo>
                  <a:lnTo>
                    <a:pt x="278" y="405"/>
                  </a:lnTo>
                  <a:lnTo>
                    <a:pt x="110" y="572"/>
                  </a:lnTo>
                  <a:lnTo>
                    <a:pt x="65" y="589"/>
                  </a:lnTo>
                  <a:lnTo>
                    <a:pt x="0" y="682"/>
                  </a:lnTo>
                  <a:lnTo>
                    <a:pt x="42" y="724"/>
                  </a:lnTo>
                  <a:lnTo>
                    <a:pt x="135" y="659"/>
                  </a:lnTo>
                  <a:lnTo>
                    <a:pt x="152" y="614"/>
                  </a:lnTo>
                  <a:lnTo>
                    <a:pt x="319" y="447"/>
                  </a:lnTo>
                  <a:lnTo>
                    <a:pt x="324" y="451"/>
                  </a:lnTo>
                  <a:cubicBezTo>
                    <a:pt x="338" y="465"/>
                    <a:pt x="355" y="471"/>
                    <a:pt x="373" y="471"/>
                  </a:cubicBezTo>
                  <a:cubicBezTo>
                    <a:pt x="390" y="471"/>
                    <a:pt x="408" y="465"/>
                    <a:pt x="421" y="451"/>
                  </a:cubicBezTo>
                  <a:lnTo>
                    <a:pt x="440" y="433"/>
                  </a:lnTo>
                  <a:cubicBezTo>
                    <a:pt x="434" y="420"/>
                    <a:pt x="438" y="401"/>
                    <a:pt x="449" y="391"/>
                  </a:cubicBezTo>
                  <a:cubicBezTo>
                    <a:pt x="456" y="384"/>
                    <a:pt x="467" y="379"/>
                    <a:pt x="477" y="379"/>
                  </a:cubicBezTo>
                  <a:cubicBezTo>
                    <a:pt x="482" y="379"/>
                    <a:pt x="487" y="380"/>
                    <a:pt x="490" y="382"/>
                  </a:cubicBezTo>
                  <a:lnTo>
                    <a:pt x="705" y="167"/>
                  </a:lnTo>
                  <a:cubicBezTo>
                    <a:pt x="732" y="140"/>
                    <a:pt x="732" y="97"/>
                    <a:pt x="705" y="7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00"/>
            </a:p>
          </p:txBody>
        </p:sp>
      </p:grpSp>
      <p:grpSp>
        <p:nvGrpSpPr>
          <p:cNvPr id="6" name="组合 34"/>
          <p:cNvGrpSpPr/>
          <p:nvPr/>
        </p:nvGrpSpPr>
        <p:grpSpPr bwMode="auto">
          <a:xfrm>
            <a:off x="9712960" y="330835"/>
            <a:ext cx="346075" cy="346710"/>
            <a:chOff x="0" y="0"/>
            <a:chExt cx="1154113" cy="1155699"/>
          </a:xfrm>
          <a:solidFill>
            <a:schemeClr val="bg1">
              <a:lumMod val="65000"/>
            </a:schemeClr>
          </a:solidFill>
        </p:grpSpPr>
        <p:sp>
          <p:nvSpPr>
            <p:cNvPr id="9" name="Oval 30"/>
            <p:cNvSpPr>
              <a:spLocks noChangeArrowheads="1"/>
            </p:cNvSpPr>
            <p:nvPr/>
          </p:nvSpPr>
          <p:spPr bwMode="auto">
            <a:xfrm>
              <a:off x="0" y="0"/>
              <a:ext cx="1154113" cy="1155699"/>
            </a:xfrm>
            <a:prstGeom prst="ellipse">
              <a:avLst/>
            </a:prstGeom>
            <a:solidFill>
              <a:srgbClr val="0282D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仿宋_GB2312" panose="02010609030101010101" pitchFamily="1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735">
                <a:solidFill>
                  <a:schemeClr val="tx1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10" name="Freeform 34"/>
            <p:cNvSpPr>
              <a:spLocks noEditPoints="1"/>
            </p:cNvSpPr>
            <p:nvPr/>
          </p:nvSpPr>
          <p:spPr bwMode="auto">
            <a:xfrm>
              <a:off x="266700" y="128587"/>
              <a:ext cx="638175" cy="868362"/>
            </a:xfrm>
            <a:custGeom>
              <a:avLst/>
              <a:gdLst>
                <a:gd name="T0" fmla="*/ 128715 w 709"/>
                <a:gd name="T1" fmla="*/ 322149 h 965"/>
                <a:gd name="T2" fmla="*/ 196223 w 709"/>
                <a:gd name="T3" fmla="*/ 480524 h 965"/>
                <a:gd name="T4" fmla="*/ 251130 w 709"/>
                <a:gd name="T5" fmla="*/ 607403 h 965"/>
                <a:gd name="T6" fmla="*/ 374444 w 709"/>
                <a:gd name="T7" fmla="*/ 611003 h 965"/>
                <a:gd name="T8" fmla="*/ 401447 w 709"/>
                <a:gd name="T9" fmla="*/ 560611 h 965"/>
                <a:gd name="T10" fmla="*/ 469855 w 709"/>
                <a:gd name="T11" fmla="*/ 432831 h 965"/>
                <a:gd name="T12" fmla="*/ 319538 w 709"/>
                <a:gd name="T13" fmla="*/ 132279 h 965"/>
                <a:gd name="T14" fmla="*/ 264631 w 709"/>
                <a:gd name="T15" fmla="*/ 650597 h 965"/>
                <a:gd name="T16" fmla="*/ 201624 w 709"/>
                <a:gd name="T17" fmla="*/ 578608 h 965"/>
                <a:gd name="T18" fmla="*/ 135916 w 709"/>
                <a:gd name="T19" fmla="*/ 455328 h 965"/>
                <a:gd name="T20" fmla="*/ 319538 w 709"/>
                <a:gd name="T21" fmla="*/ 91785 h 965"/>
                <a:gd name="T22" fmla="*/ 503159 w 709"/>
                <a:gd name="T23" fmla="*/ 455328 h 965"/>
                <a:gd name="T24" fmla="*/ 436551 w 709"/>
                <a:gd name="T25" fmla="*/ 578608 h 965"/>
                <a:gd name="T26" fmla="*/ 374444 w 709"/>
                <a:gd name="T27" fmla="*/ 650597 h 965"/>
                <a:gd name="T28" fmla="*/ 228627 w 709"/>
                <a:gd name="T29" fmla="*/ 778376 h 965"/>
                <a:gd name="T30" fmla="*/ 383445 w 709"/>
                <a:gd name="T31" fmla="*/ 807172 h 965"/>
                <a:gd name="T32" fmla="*/ 383445 w 709"/>
                <a:gd name="T33" fmla="*/ 748681 h 965"/>
                <a:gd name="T34" fmla="*/ 246629 w 709"/>
                <a:gd name="T35" fmla="*/ 796373 h 965"/>
                <a:gd name="T36" fmla="*/ 395146 w 709"/>
                <a:gd name="T37" fmla="*/ 796373 h 965"/>
                <a:gd name="T38" fmla="*/ 413149 w 709"/>
                <a:gd name="T39" fmla="*/ 778376 h 965"/>
                <a:gd name="T40" fmla="*/ 228627 w 709"/>
                <a:gd name="T41" fmla="*/ 685691 h 965"/>
                <a:gd name="T42" fmla="*/ 413149 w 709"/>
                <a:gd name="T43" fmla="*/ 778376 h 965"/>
                <a:gd name="T44" fmla="*/ 411348 w 709"/>
                <a:gd name="T45" fmla="*/ 362642 h 965"/>
                <a:gd name="T46" fmla="*/ 349241 w 709"/>
                <a:gd name="T47" fmla="*/ 424733 h 965"/>
                <a:gd name="T48" fmla="*/ 288934 w 709"/>
                <a:gd name="T49" fmla="*/ 424733 h 965"/>
                <a:gd name="T50" fmla="*/ 226827 w 709"/>
                <a:gd name="T51" fmla="*/ 362642 h 965"/>
                <a:gd name="T52" fmla="*/ 226827 w 709"/>
                <a:gd name="T53" fmla="*/ 302352 h 965"/>
                <a:gd name="T54" fmla="*/ 288934 w 709"/>
                <a:gd name="T55" fmla="*/ 239362 h 965"/>
                <a:gd name="T56" fmla="*/ 349241 w 709"/>
                <a:gd name="T57" fmla="*/ 239362 h 965"/>
                <a:gd name="T58" fmla="*/ 411348 w 709"/>
                <a:gd name="T59" fmla="*/ 302352 h 965"/>
                <a:gd name="T60" fmla="*/ 612972 w 709"/>
                <a:gd name="T61" fmla="*/ 293353 h 965"/>
                <a:gd name="T62" fmla="*/ 580568 w 709"/>
                <a:gd name="T63" fmla="*/ 322149 h 965"/>
                <a:gd name="T64" fmla="*/ 612972 w 709"/>
                <a:gd name="T65" fmla="*/ 341046 h 965"/>
                <a:gd name="T66" fmla="*/ 612972 w 709"/>
                <a:gd name="T67" fmla="*/ 293353 h 965"/>
                <a:gd name="T68" fmla="*/ 542764 w 709"/>
                <a:gd name="T69" fmla="*/ 127780 h 965"/>
                <a:gd name="T70" fmla="*/ 509460 w 709"/>
                <a:gd name="T71" fmla="*/ 94485 h 965"/>
                <a:gd name="T72" fmla="*/ 518461 w 709"/>
                <a:gd name="T73" fmla="*/ 152976 h 965"/>
                <a:gd name="T74" fmla="*/ 342040 w 709"/>
                <a:gd name="T75" fmla="*/ 61190 h 965"/>
                <a:gd name="T76" fmla="*/ 318637 w 709"/>
                <a:gd name="T77" fmla="*/ 0 h 965"/>
                <a:gd name="T78" fmla="*/ 294335 w 709"/>
                <a:gd name="T79" fmla="*/ 61190 h 965"/>
                <a:gd name="T80" fmla="*/ 117014 w 709"/>
                <a:gd name="T81" fmla="*/ 155675 h 965"/>
                <a:gd name="T82" fmla="*/ 127815 w 709"/>
                <a:gd name="T83" fmla="*/ 98084 h 965"/>
                <a:gd name="T84" fmla="*/ 93611 w 709"/>
                <a:gd name="T85" fmla="*/ 132279 h 965"/>
                <a:gd name="T86" fmla="*/ 57607 w 709"/>
                <a:gd name="T87" fmla="*/ 322149 h 965"/>
                <a:gd name="T88" fmla="*/ 25203 w 709"/>
                <a:gd name="T89" fmla="*/ 293353 h 965"/>
                <a:gd name="T90" fmla="*/ 25203 w 709"/>
                <a:gd name="T91" fmla="*/ 341046 h 965"/>
                <a:gd name="T92" fmla="*/ 57607 w 709"/>
                <a:gd name="T93" fmla="*/ 322149 h 96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09" h="965">
                  <a:moveTo>
                    <a:pt x="355" y="147"/>
                  </a:moveTo>
                  <a:cubicBezTo>
                    <a:pt x="238" y="147"/>
                    <a:pt x="143" y="241"/>
                    <a:pt x="143" y="358"/>
                  </a:cubicBezTo>
                  <a:cubicBezTo>
                    <a:pt x="143" y="414"/>
                    <a:pt x="187" y="481"/>
                    <a:pt x="188" y="481"/>
                  </a:cubicBezTo>
                  <a:cubicBezTo>
                    <a:pt x="197" y="496"/>
                    <a:pt x="210" y="519"/>
                    <a:pt x="218" y="534"/>
                  </a:cubicBezTo>
                  <a:lnTo>
                    <a:pt x="264" y="623"/>
                  </a:lnTo>
                  <a:cubicBezTo>
                    <a:pt x="272" y="639"/>
                    <a:pt x="279" y="662"/>
                    <a:pt x="279" y="675"/>
                  </a:cubicBezTo>
                  <a:cubicBezTo>
                    <a:pt x="279" y="675"/>
                    <a:pt x="284" y="679"/>
                    <a:pt x="294" y="679"/>
                  </a:cubicBezTo>
                  <a:lnTo>
                    <a:pt x="416" y="679"/>
                  </a:lnTo>
                  <a:cubicBezTo>
                    <a:pt x="425" y="679"/>
                    <a:pt x="430" y="675"/>
                    <a:pt x="431" y="674"/>
                  </a:cubicBezTo>
                  <a:cubicBezTo>
                    <a:pt x="430" y="662"/>
                    <a:pt x="437" y="639"/>
                    <a:pt x="446" y="623"/>
                  </a:cubicBezTo>
                  <a:lnTo>
                    <a:pt x="491" y="534"/>
                  </a:lnTo>
                  <a:cubicBezTo>
                    <a:pt x="499" y="519"/>
                    <a:pt x="513" y="495"/>
                    <a:pt x="522" y="481"/>
                  </a:cubicBezTo>
                  <a:cubicBezTo>
                    <a:pt x="537" y="458"/>
                    <a:pt x="566" y="402"/>
                    <a:pt x="566" y="358"/>
                  </a:cubicBezTo>
                  <a:cubicBezTo>
                    <a:pt x="566" y="241"/>
                    <a:pt x="471" y="147"/>
                    <a:pt x="355" y="147"/>
                  </a:cubicBezTo>
                  <a:close/>
                  <a:moveTo>
                    <a:pt x="416" y="723"/>
                  </a:moveTo>
                  <a:lnTo>
                    <a:pt x="294" y="723"/>
                  </a:lnTo>
                  <a:cubicBezTo>
                    <a:pt x="261" y="723"/>
                    <a:pt x="235" y="702"/>
                    <a:pt x="235" y="675"/>
                  </a:cubicBezTo>
                  <a:cubicBezTo>
                    <a:pt x="235" y="671"/>
                    <a:pt x="231" y="656"/>
                    <a:pt x="224" y="643"/>
                  </a:cubicBezTo>
                  <a:lnTo>
                    <a:pt x="179" y="554"/>
                  </a:lnTo>
                  <a:cubicBezTo>
                    <a:pt x="172" y="540"/>
                    <a:pt x="159" y="519"/>
                    <a:pt x="151" y="506"/>
                  </a:cubicBezTo>
                  <a:cubicBezTo>
                    <a:pt x="145" y="498"/>
                    <a:pt x="99" y="425"/>
                    <a:pt x="99" y="358"/>
                  </a:cubicBezTo>
                  <a:cubicBezTo>
                    <a:pt x="99" y="217"/>
                    <a:pt x="214" y="102"/>
                    <a:pt x="355" y="102"/>
                  </a:cubicBezTo>
                  <a:cubicBezTo>
                    <a:pt x="495" y="102"/>
                    <a:pt x="610" y="217"/>
                    <a:pt x="610" y="358"/>
                  </a:cubicBezTo>
                  <a:cubicBezTo>
                    <a:pt x="610" y="425"/>
                    <a:pt x="564" y="498"/>
                    <a:pt x="559" y="506"/>
                  </a:cubicBezTo>
                  <a:cubicBezTo>
                    <a:pt x="550" y="518"/>
                    <a:pt x="537" y="541"/>
                    <a:pt x="530" y="554"/>
                  </a:cubicBezTo>
                  <a:lnTo>
                    <a:pt x="485" y="643"/>
                  </a:lnTo>
                  <a:cubicBezTo>
                    <a:pt x="478" y="656"/>
                    <a:pt x="475" y="671"/>
                    <a:pt x="475" y="675"/>
                  </a:cubicBezTo>
                  <a:cubicBezTo>
                    <a:pt x="475" y="702"/>
                    <a:pt x="449" y="723"/>
                    <a:pt x="416" y="723"/>
                  </a:cubicBezTo>
                  <a:close/>
                  <a:moveTo>
                    <a:pt x="287" y="832"/>
                  </a:moveTo>
                  <a:cubicBezTo>
                    <a:pt x="269" y="832"/>
                    <a:pt x="254" y="846"/>
                    <a:pt x="254" y="865"/>
                  </a:cubicBezTo>
                  <a:cubicBezTo>
                    <a:pt x="254" y="883"/>
                    <a:pt x="269" y="897"/>
                    <a:pt x="287" y="897"/>
                  </a:cubicBezTo>
                  <a:lnTo>
                    <a:pt x="426" y="897"/>
                  </a:lnTo>
                  <a:cubicBezTo>
                    <a:pt x="444" y="897"/>
                    <a:pt x="459" y="883"/>
                    <a:pt x="459" y="865"/>
                  </a:cubicBezTo>
                  <a:cubicBezTo>
                    <a:pt x="459" y="846"/>
                    <a:pt x="444" y="832"/>
                    <a:pt x="426" y="832"/>
                  </a:cubicBezTo>
                  <a:lnTo>
                    <a:pt x="287" y="832"/>
                  </a:lnTo>
                  <a:close/>
                  <a:moveTo>
                    <a:pt x="274" y="885"/>
                  </a:moveTo>
                  <a:cubicBezTo>
                    <a:pt x="276" y="929"/>
                    <a:pt x="312" y="965"/>
                    <a:pt x="356" y="965"/>
                  </a:cubicBezTo>
                  <a:cubicBezTo>
                    <a:pt x="401" y="965"/>
                    <a:pt x="437" y="929"/>
                    <a:pt x="439" y="885"/>
                  </a:cubicBezTo>
                  <a:lnTo>
                    <a:pt x="274" y="885"/>
                  </a:lnTo>
                  <a:close/>
                  <a:moveTo>
                    <a:pt x="459" y="865"/>
                  </a:moveTo>
                  <a:lnTo>
                    <a:pt x="254" y="865"/>
                  </a:lnTo>
                  <a:lnTo>
                    <a:pt x="254" y="762"/>
                  </a:lnTo>
                  <a:lnTo>
                    <a:pt x="459" y="762"/>
                  </a:lnTo>
                  <a:lnTo>
                    <a:pt x="459" y="865"/>
                  </a:lnTo>
                  <a:close/>
                  <a:moveTo>
                    <a:pt x="491" y="369"/>
                  </a:moveTo>
                  <a:cubicBezTo>
                    <a:pt x="491" y="388"/>
                    <a:pt x="476" y="403"/>
                    <a:pt x="457" y="403"/>
                  </a:cubicBezTo>
                  <a:lnTo>
                    <a:pt x="388" y="403"/>
                  </a:lnTo>
                  <a:lnTo>
                    <a:pt x="388" y="472"/>
                  </a:lnTo>
                  <a:cubicBezTo>
                    <a:pt x="388" y="491"/>
                    <a:pt x="373" y="506"/>
                    <a:pt x="355" y="506"/>
                  </a:cubicBezTo>
                  <a:cubicBezTo>
                    <a:pt x="336" y="506"/>
                    <a:pt x="321" y="491"/>
                    <a:pt x="321" y="472"/>
                  </a:cubicBezTo>
                  <a:lnTo>
                    <a:pt x="321" y="403"/>
                  </a:lnTo>
                  <a:lnTo>
                    <a:pt x="252" y="403"/>
                  </a:lnTo>
                  <a:cubicBezTo>
                    <a:pt x="233" y="403"/>
                    <a:pt x="218" y="388"/>
                    <a:pt x="218" y="369"/>
                  </a:cubicBezTo>
                  <a:cubicBezTo>
                    <a:pt x="218" y="351"/>
                    <a:pt x="233" y="336"/>
                    <a:pt x="252" y="336"/>
                  </a:cubicBezTo>
                  <a:lnTo>
                    <a:pt x="321" y="336"/>
                  </a:lnTo>
                  <a:lnTo>
                    <a:pt x="321" y="266"/>
                  </a:lnTo>
                  <a:cubicBezTo>
                    <a:pt x="321" y="248"/>
                    <a:pt x="336" y="233"/>
                    <a:pt x="355" y="233"/>
                  </a:cubicBezTo>
                  <a:cubicBezTo>
                    <a:pt x="373" y="233"/>
                    <a:pt x="388" y="248"/>
                    <a:pt x="388" y="266"/>
                  </a:cubicBezTo>
                  <a:lnTo>
                    <a:pt x="388" y="336"/>
                  </a:lnTo>
                  <a:lnTo>
                    <a:pt x="457" y="336"/>
                  </a:lnTo>
                  <a:cubicBezTo>
                    <a:pt x="476" y="336"/>
                    <a:pt x="491" y="351"/>
                    <a:pt x="491" y="369"/>
                  </a:cubicBezTo>
                  <a:close/>
                  <a:moveTo>
                    <a:pt x="681" y="326"/>
                  </a:moveTo>
                  <a:lnTo>
                    <a:pt x="643" y="326"/>
                  </a:lnTo>
                  <a:cubicBezTo>
                    <a:pt x="644" y="336"/>
                    <a:pt x="645" y="347"/>
                    <a:pt x="645" y="358"/>
                  </a:cubicBezTo>
                  <a:cubicBezTo>
                    <a:pt x="645" y="365"/>
                    <a:pt x="644" y="372"/>
                    <a:pt x="643" y="379"/>
                  </a:cubicBezTo>
                  <a:lnTo>
                    <a:pt x="681" y="379"/>
                  </a:lnTo>
                  <a:cubicBezTo>
                    <a:pt x="696" y="379"/>
                    <a:pt x="709" y="367"/>
                    <a:pt x="709" y="352"/>
                  </a:cubicBezTo>
                  <a:cubicBezTo>
                    <a:pt x="709" y="338"/>
                    <a:pt x="696" y="326"/>
                    <a:pt x="681" y="326"/>
                  </a:cubicBezTo>
                  <a:close/>
                  <a:moveTo>
                    <a:pt x="576" y="170"/>
                  </a:moveTo>
                  <a:lnTo>
                    <a:pt x="603" y="142"/>
                  </a:lnTo>
                  <a:cubicBezTo>
                    <a:pt x="614" y="131"/>
                    <a:pt x="614" y="114"/>
                    <a:pt x="604" y="104"/>
                  </a:cubicBezTo>
                  <a:cubicBezTo>
                    <a:pt x="594" y="94"/>
                    <a:pt x="577" y="94"/>
                    <a:pt x="566" y="105"/>
                  </a:cubicBezTo>
                  <a:lnTo>
                    <a:pt x="538" y="132"/>
                  </a:lnTo>
                  <a:cubicBezTo>
                    <a:pt x="552" y="144"/>
                    <a:pt x="564" y="156"/>
                    <a:pt x="576" y="170"/>
                  </a:cubicBezTo>
                  <a:close/>
                  <a:moveTo>
                    <a:pt x="354" y="67"/>
                  </a:moveTo>
                  <a:cubicBezTo>
                    <a:pt x="363" y="67"/>
                    <a:pt x="372" y="68"/>
                    <a:pt x="380" y="68"/>
                  </a:cubicBezTo>
                  <a:lnTo>
                    <a:pt x="380" y="27"/>
                  </a:lnTo>
                  <a:cubicBezTo>
                    <a:pt x="380" y="12"/>
                    <a:pt x="368" y="0"/>
                    <a:pt x="354" y="0"/>
                  </a:cubicBezTo>
                  <a:cubicBezTo>
                    <a:pt x="339" y="0"/>
                    <a:pt x="327" y="12"/>
                    <a:pt x="327" y="27"/>
                  </a:cubicBezTo>
                  <a:lnTo>
                    <a:pt x="327" y="68"/>
                  </a:lnTo>
                  <a:cubicBezTo>
                    <a:pt x="336" y="68"/>
                    <a:pt x="345" y="67"/>
                    <a:pt x="354" y="67"/>
                  </a:cubicBezTo>
                  <a:close/>
                  <a:moveTo>
                    <a:pt x="130" y="173"/>
                  </a:moveTo>
                  <a:cubicBezTo>
                    <a:pt x="142" y="159"/>
                    <a:pt x="154" y="147"/>
                    <a:pt x="168" y="135"/>
                  </a:cubicBezTo>
                  <a:lnTo>
                    <a:pt x="142" y="109"/>
                  </a:lnTo>
                  <a:cubicBezTo>
                    <a:pt x="131" y="99"/>
                    <a:pt x="114" y="98"/>
                    <a:pt x="104" y="109"/>
                  </a:cubicBezTo>
                  <a:cubicBezTo>
                    <a:pt x="93" y="119"/>
                    <a:pt x="94" y="136"/>
                    <a:pt x="104" y="147"/>
                  </a:cubicBezTo>
                  <a:lnTo>
                    <a:pt x="130" y="173"/>
                  </a:lnTo>
                  <a:close/>
                  <a:moveTo>
                    <a:pt x="64" y="358"/>
                  </a:moveTo>
                  <a:cubicBezTo>
                    <a:pt x="64" y="347"/>
                    <a:pt x="64" y="336"/>
                    <a:pt x="66" y="326"/>
                  </a:cubicBezTo>
                  <a:lnTo>
                    <a:pt x="28" y="326"/>
                  </a:lnTo>
                  <a:cubicBezTo>
                    <a:pt x="13" y="326"/>
                    <a:pt x="0" y="338"/>
                    <a:pt x="0" y="352"/>
                  </a:cubicBezTo>
                  <a:cubicBezTo>
                    <a:pt x="0" y="367"/>
                    <a:pt x="13" y="379"/>
                    <a:pt x="28" y="379"/>
                  </a:cubicBezTo>
                  <a:lnTo>
                    <a:pt x="65" y="379"/>
                  </a:lnTo>
                  <a:cubicBezTo>
                    <a:pt x="64" y="372"/>
                    <a:pt x="64" y="365"/>
                    <a:pt x="64" y="35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00"/>
            </a:p>
          </p:txBody>
        </p:sp>
      </p:grpSp>
      <p:sp>
        <p:nvSpPr>
          <p:cNvPr id="11" name="矩形 10"/>
          <p:cNvSpPr/>
          <p:nvPr/>
        </p:nvSpPr>
        <p:spPr>
          <a:xfrm>
            <a:off x="6145530" y="4266565"/>
            <a:ext cx="6047105" cy="133985"/>
          </a:xfrm>
          <a:prstGeom prst="rect">
            <a:avLst/>
          </a:prstGeom>
          <a:solidFill>
            <a:srgbClr val="C89F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3" name="图片 12" descr="行动、五项logo（最终稿）-02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88640"/>
            <a:ext cx="365277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713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6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1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6481E-6 -2.96296E-6 L -0.313 -0.10856 " pathEditMode="relative" rAng="0" ptsTypes="AA">
                                      <p:cBhvr>
                                        <p:cTn id="37" dur="1000" spd="-999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0" y="-530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7816E-7 4.81481E-6 L 0.30831 0.12546 " pathEditMode="relative" rAng="0" ptsTypes="AA">
                                      <p:cBhvr>
                                        <p:cTn id="39" dur="1000" spd="-999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00" y="630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6838E-6 -4.81481E-6 L 0.30623 -0.10416 " pathEditMode="relative" rAng="0" ptsTypes="AA">
                                      <p:cBhvr>
                                        <p:cTn id="41" dur="1000" spd="-999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00" y="-510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6791E-6 -4.81481E-6 L -0.30923 0.12084 " pathEditMode="relative" rAng="0" ptsTypes="AA">
                                      <p:cBhvr>
                                        <p:cTn id="43" dur="1000" spd="-999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00" y="600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7816E-7 4.81481E-6 L 0.30831 0.12546 " pathEditMode="relative" rAng="0" ptsTypes="AA">
                                      <p:cBhvr>
                                        <p:cTn id="47" dur="1000" spd="-99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1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7" grpId="0" bldLvl="0" animBg="1"/>
      <p:bldP spid="12" grpId="0"/>
      <p:bldP spid="5" grpId="0" bldLvl="0" animBg="1"/>
      <p:bldP spid="11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平行四边形 33"/>
          <p:cNvSpPr/>
          <p:nvPr/>
        </p:nvSpPr>
        <p:spPr>
          <a:xfrm>
            <a:off x="9855084" y="0"/>
            <a:ext cx="1315848" cy="1351980"/>
          </a:xfrm>
          <a:prstGeom prst="parallelogram">
            <a:avLst>
              <a:gd name="adj" fmla="val 35242"/>
            </a:avLst>
          </a:prstGeom>
          <a:solidFill>
            <a:srgbClr val="C89F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  <p:sp>
        <p:nvSpPr>
          <p:cNvPr id="35" name="平行四边形 34"/>
          <p:cNvSpPr/>
          <p:nvPr/>
        </p:nvSpPr>
        <p:spPr>
          <a:xfrm>
            <a:off x="1525941" y="5479883"/>
            <a:ext cx="1678283" cy="1378117"/>
          </a:xfrm>
          <a:prstGeom prst="parallelogram">
            <a:avLst>
              <a:gd name="adj" fmla="val 52002"/>
            </a:avLst>
          </a:prstGeom>
          <a:solidFill>
            <a:srgbClr val="C89F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  <p:sp>
        <p:nvSpPr>
          <p:cNvPr id="36" name="平行四边形 35"/>
          <p:cNvSpPr/>
          <p:nvPr/>
        </p:nvSpPr>
        <p:spPr>
          <a:xfrm>
            <a:off x="4776747" y="1884680"/>
            <a:ext cx="8697595" cy="3596005"/>
          </a:xfrm>
          <a:prstGeom prst="parallelogram">
            <a:avLst>
              <a:gd name="adj" fmla="val 33640"/>
            </a:avLst>
          </a:prstGeom>
          <a:solidFill>
            <a:srgbClr val="8F6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  <p:sp>
        <p:nvSpPr>
          <p:cNvPr id="45" name="平行四边形 44"/>
          <p:cNvSpPr/>
          <p:nvPr/>
        </p:nvSpPr>
        <p:spPr>
          <a:xfrm>
            <a:off x="8944717" y="893702"/>
            <a:ext cx="787123" cy="808736"/>
          </a:xfrm>
          <a:prstGeom prst="parallelogram">
            <a:avLst>
              <a:gd name="adj" fmla="val 35242"/>
            </a:avLst>
          </a:prstGeom>
          <a:solidFill>
            <a:srgbClr val="C89F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  <p:sp>
        <p:nvSpPr>
          <p:cNvPr id="37" name="TextBox 25"/>
          <p:cNvSpPr txBox="1"/>
          <p:nvPr/>
        </p:nvSpPr>
        <p:spPr>
          <a:xfrm>
            <a:off x="5256921" y="4437112"/>
            <a:ext cx="1470660" cy="918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5065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39" name="矩形 7"/>
          <p:cNvSpPr/>
          <p:nvPr/>
        </p:nvSpPr>
        <p:spPr>
          <a:xfrm>
            <a:off x="2351584" y="692696"/>
            <a:ext cx="1440160" cy="4824536"/>
          </a:xfrm>
          <a:custGeom>
            <a:avLst/>
            <a:gdLst>
              <a:gd name="connsiteX0" fmla="*/ 0 w 4176464"/>
              <a:gd name="connsiteY0" fmla="*/ 0 h 620759"/>
              <a:gd name="connsiteX1" fmla="*/ 4176464 w 4176464"/>
              <a:gd name="connsiteY1" fmla="*/ 0 h 620759"/>
              <a:gd name="connsiteX2" fmla="*/ 4176464 w 4176464"/>
              <a:gd name="connsiteY2" fmla="*/ 620759 h 620759"/>
              <a:gd name="connsiteX3" fmla="*/ 0 w 4176464"/>
              <a:gd name="connsiteY3" fmla="*/ 620759 h 620759"/>
              <a:gd name="connsiteX4" fmla="*/ 0 w 4176464"/>
              <a:gd name="connsiteY4" fmla="*/ 0 h 620759"/>
              <a:gd name="connsiteX0-1" fmla="*/ 8404 w 4184868"/>
              <a:gd name="connsiteY0-2" fmla="*/ 0 h 620759"/>
              <a:gd name="connsiteX1-3" fmla="*/ 4184868 w 4184868"/>
              <a:gd name="connsiteY1-4" fmla="*/ 0 h 620759"/>
              <a:gd name="connsiteX2-5" fmla="*/ 4184868 w 4184868"/>
              <a:gd name="connsiteY2-6" fmla="*/ 620759 h 620759"/>
              <a:gd name="connsiteX3-7" fmla="*/ 8404 w 4184868"/>
              <a:gd name="connsiteY3-8" fmla="*/ 620759 h 620759"/>
              <a:gd name="connsiteX4-9" fmla="*/ 0 w 4184868"/>
              <a:gd name="connsiteY4-10" fmla="*/ 287258 h 620759"/>
              <a:gd name="connsiteX5" fmla="*/ 8404 w 4184868"/>
              <a:gd name="connsiteY5" fmla="*/ 0 h 620759"/>
              <a:gd name="connsiteX0-11" fmla="*/ 0 w 4176464"/>
              <a:gd name="connsiteY0-12" fmla="*/ 0 h 620759"/>
              <a:gd name="connsiteX1-13" fmla="*/ 4176464 w 4176464"/>
              <a:gd name="connsiteY1-14" fmla="*/ 0 h 620759"/>
              <a:gd name="connsiteX2-15" fmla="*/ 4176464 w 4176464"/>
              <a:gd name="connsiteY2-16" fmla="*/ 620759 h 620759"/>
              <a:gd name="connsiteX3-17" fmla="*/ 0 w 4176464"/>
              <a:gd name="connsiteY3-18" fmla="*/ 620759 h 620759"/>
              <a:gd name="connsiteX4-19" fmla="*/ 189716 w 4176464"/>
              <a:gd name="connsiteY4-20" fmla="*/ 287258 h 620759"/>
              <a:gd name="connsiteX5-21" fmla="*/ 0 w 4176464"/>
              <a:gd name="connsiteY5-22" fmla="*/ 0 h 620759"/>
              <a:gd name="connsiteX0-23" fmla="*/ 0 w 4176464"/>
              <a:gd name="connsiteY0-24" fmla="*/ 0 h 620759"/>
              <a:gd name="connsiteX1-25" fmla="*/ 4176464 w 4176464"/>
              <a:gd name="connsiteY1-26" fmla="*/ 0 h 620759"/>
              <a:gd name="connsiteX2-27" fmla="*/ 4176464 w 4176464"/>
              <a:gd name="connsiteY2-28" fmla="*/ 620759 h 620759"/>
              <a:gd name="connsiteX3-29" fmla="*/ 0 w 4176464"/>
              <a:gd name="connsiteY3-30" fmla="*/ 620759 h 620759"/>
              <a:gd name="connsiteX4-31" fmla="*/ 161141 w 4176464"/>
              <a:gd name="connsiteY4-32" fmla="*/ 306308 h 620759"/>
              <a:gd name="connsiteX5-33" fmla="*/ 0 w 4176464"/>
              <a:gd name="connsiteY5-34" fmla="*/ 0 h 620759"/>
              <a:gd name="connsiteX0-35" fmla="*/ 0 w 4176464"/>
              <a:gd name="connsiteY0-36" fmla="*/ 0 h 620759"/>
              <a:gd name="connsiteX1-37" fmla="*/ 4176464 w 4176464"/>
              <a:gd name="connsiteY1-38" fmla="*/ 0 h 620759"/>
              <a:gd name="connsiteX2-39" fmla="*/ 4176464 w 4176464"/>
              <a:gd name="connsiteY2-40" fmla="*/ 620759 h 620759"/>
              <a:gd name="connsiteX3-41" fmla="*/ 0 w 4176464"/>
              <a:gd name="connsiteY3-42" fmla="*/ 620759 h 620759"/>
              <a:gd name="connsiteX4-43" fmla="*/ 122392 w 4176464"/>
              <a:gd name="connsiteY4-44" fmla="*/ 306307 h 620759"/>
              <a:gd name="connsiteX5-45" fmla="*/ 0 w 4176464"/>
              <a:gd name="connsiteY5-46" fmla="*/ 0 h 6207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4176464" h="620759">
                <a:moveTo>
                  <a:pt x="0" y="0"/>
                </a:moveTo>
                <a:lnTo>
                  <a:pt x="4176464" y="0"/>
                </a:lnTo>
                <a:lnTo>
                  <a:pt x="4176464" y="620759"/>
                </a:lnTo>
                <a:lnTo>
                  <a:pt x="0" y="620759"/>
                </a:lnTo>
                <a:lnTo>
                  <a:pt x="122392" y="306307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txBody>
          <a:bodyPr lIns="121901" tIns="60950" rIns="121901" bIns="60950" rtlCol="0" anchor="ctr"/>
          <a:lstStyle/>
          <a:p>
            <a:pPr marL="0" marR="0" lvl="0" indent="0" algn="l" defTabSz="91440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项目介绍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市场概况</a:t>
            </a:r>
            <a:endParaRPr lang="en-US" altLang="zh-CN" sz="160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行业分析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商业模式</a:t>
            </a:r>
            <a:endParaRPr lang="en-US" altLang="zh-CN" sz="160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竞争格局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经营现状</a:t>
            </a:r>
            <a:endParaRPr lang="en-US" altLang="zh-CN" sz="160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财务预测</a:t>
            </a:r>
          </a:p>
        </p:txBody>
      </p:sp>
      <p:grpSp>
        <p:nvGrpSpPr>
          <p:cNvPr id="67" name="组合 66"/>
          <p:cNvGrpSpPr/>
          <p:nvPr/>
        </p:nvGrpSpPr>
        <p:grpSpPr>
          <a:xfrm>
            <a:off x="4673358" y="0"/>
            <a:ext cx="1927559" cy="1787617"/>
            <a:chOff x="3050912" y="3438396"/>
            <a:chExt cx="130991" cy="121481"/>
          </a:xfrm>
          <a:solidFill>
            <a:srgbClr val="FFFFFF">
              <a:alpha val="39000"/>
            </a:srgbClr>
          </a:solidFill>
        </p:grpSpPr>
        <p:sp>
          <p:nvSpPr>
            <p:cNvPr id="68" name="Freeform 324"/>
            <p:cNvSpPr/>
            <p:nvPr/>
          </p:nvSpPr>
          <p:spPr bwMode="auto">
            <a:xfrm>
              <a:off x="3050912" y="3438396"/>
              <a:ext cx="53588" cy="121481"/>
            </a:xfrm>
            <a:custGeom>
              <a:avLst/>
              <a:gdLst>
                <a:gd name="T0" fmla="*/ 0 w 118"/>
                <a:gd name="T1" fmla="*/ 147 h 265"/>
                <a:gd name="T2" fmla="*/ 0 w 118"/>
                <a:gd name="T3" fmla="*/ 150 h 265"/>
                <a:gd name="T4" fmla="*/ 0 w 118"/>
                <a:gd name="T5" fmla="*/ 248 h 265"/>
                <a:gd name="T6" fmla="*/ 17 w 118"/>
                <a:gd name="T7" fmla="*/ 265 h 265"/>
                <a:gd name="T8" fmla="*/ 101 w 118"/>
                <a:gd name="T9" fmla="*/ 265 h 265"/>
                <a:gd name="T10" fmla="*/ 118 w 118"/>
                <a:gd name="T11" fmla="*/ 248 h 265"/>
                <a:gd name="T12" fmla="*/ 118 w 118"/>
                <a:gd name="T13" fmla="*/ 150 h 265"/>
                <a:gd name="T14" fmla="*/ 101 w 118"/>
                <a:gd name="T15" fmla="*/ 133 h 265"/>
                <a:gd name="T16" fmla="*/ 70 w 118"/>
                <a:gd name="T17" fmla="*/ 133 h 265"/>
                <a:gd name="T18" fmla="*/ 71 w 118"/>
                <a:gd name="T19" fmla="*/ 133 h 265"/>
                <a:gd name="T20" fmla="*/ 118 w 118"/>
                <a:gd name="T21" fmla="*/ 59 h 265"/>
                <a:gd name="T22" fmla="*/ 118 w 118"/>
                <a:gd name="T23" fmla="*/ 0 h 265"/>
                <a:gd name="T24" fmla="*/ 0 w 118"/>
                <a:gd name="T25" fmla="*/ 147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265">
                  <a:moveTo>
                    <a:pt x="0" y="147"/>
                  </a:moveTo>
                  <a:cubicBezTo>
                    <a:pt x="0" y="148"/>
                    <a:pt x="0" y="149"/>
                    <a:pt x="0" y="150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0" y="257"/>
                    <a:pt x="7" y="265"/>
                    <a:pt x="17" y="265"/>
                  </a:cubicBezTo>
                  <a:cubicBezTo>
                    <a:pt x="101" y="265"/>
                    <a:pt x="101" y="265"/>
                    <a:pt x="101" y="265"/>
                  </a:cubicBezTo>
                  <a:cubicBezTo>
                    <a:pt x="111" y="265"/>
                    <a:pt x="118" y="257"/>
                    <a:pt x="118" y="248"/>
                  </a:cubicBezTo>
                  <a:cubicBezTo>
                    <a:pt x="118" y="150"/>
                    <a:pt x="118" y="150"/>
                    <a:pt x="118" y="150"/>
                  </a:cubicBezTo>
                  <a:cubicBezTo>
                    <a:pt x="118" y="141"/>
                    <a:pt x="111" y="133"/>
                    <a:pt x="101" y="133"/>
                  </a:cubicBezTo>
                  <a:cubicBezTo>
                    <a:pt x="70" y="133"/>
                    <a:pt x="70" y="133"/>
                    <a:pt x="70" y="133"/>
                  </a:cubicBezTo>
                  <a:cubicBezTo>
                    <a:pt x="71" y="133"/>
                    <a:pt x="71" y="133"/>
                    <a:pt x="71" y="133"/>
                  </a:cubicBezTo>
                  <a:cubicBezTo>
                    <a:pt x="71" y="83"/>
                    <a:pt x="84" y="59"/>
                    <a:pt x="118" y="59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7" y="6"/>
                    <a:pt x="1" y="73"/>
                    <a:pt x="0" y="147"/>
                  </a:cubicBezTo>
                  <a:close/>
                </a:path>
              </a:pathLst>
            </a:custGeom>
            <a:solidFill>
              <a:schemeClr val="bg1">
                <a:lumMod val="75000"/>
                <a:alpha val="39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29" tIns="45715" rIns="91429" bIns="45715" numCol="1" anchor="t" anchorCtr="0" compatLnSpc="1"/>
            <a:lstStyle/>
            <a:p>
              <a:endParaRPr lang="zh-CN" altLang="en-US" sz="10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69" name="Freeform 325"/>
            <p:cNvSpPr/>
            <p:nvPr/>
          </p:nvSpPr>
          <p:spPr bwMode="auto">
            <a:xfrm>
              <a:off x="3127125" y="3438396"/>
              <a:ext cx="54778" cy="121481"/>
            </a:xfrm>
            <a:custGeom>
              <a:avLst/>
              <a:gdLst>
                <a:gd name="T0" fmla="*/ 1 w 119"/>
                <a:gd name="T1" fmla="*/ 147 h 265"/>
                <a:gd name="T2" fmla="*/ 0 w 119"/>
                <a:gd name="T3" fmla="*/ 150 h 265"/>
                <a:gd name="T4" fmla="*/ 0 w 119"/>
                <a:gd name="T5" fmla="*/ 248 h 265"/>
                <a:gd name="T6" fmla="*/ 17 w 119"/>
                <a:gd name="T7" fmla="*/ 265 h 265"/>
                <a:gd name="T8" fmla="*/ 102 w 119"/>
                <a:gd name="T9" fmla="*/ 265 h 265"/>
                <a:gd name="T10" fmla="*/ 119 w 119"/>
                <a:gd name="T11" fmla="*/ 248 h 265"/>
                <a:gd name="T12" fmla="*/ 119 w 119"/>
                <a:gd name="T13" fmla="*/ 150 h 265"/>
                <a:gd name="T14" fmla="*/ 102 w 119"/>
                <a:gd name="T15" fmla="*/ 133 h 265"/>
                <a:gd name="T16" fmla="*/ 71 w 119"/>
                <a:gd name="T17" fmla="*/ 133 h 265"/>
                <a:gd name="T18" fmla="*/ 72 w 119"/>
                <a:gd name="T19" fmla="*/ 133 h 265"/>
                <a:gd name="T20" fmla="*/ 119 w 119"/>
                <a:gd name="T21" fmla="*/ 59 h 265"/>
                <a:gd name="T22" fmla="*/ 119 w 119"/>
                <a:gd name="T23" fmla="*/ 0 h 265"/>
                <a:gd name="T24" fmla="*/ 1 w 119"/>
                <a:gd name="T25" fmla="*/ 147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9" h="265">
                  <a:moveTo>
                    <a:pt x="1" y="147"/>
                  </a:moveTo>
                  <a:cubicBezTo>
                    <a:pt x="1" y="148"/>
                    <a:pt x="0" y="149"/>
                    <a:pt x="0" y="150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0" y="257"/>
                    <a:pt x="8" y="265"/>
                    <a:pt x="17" y="265"/>
                  </a:cubicBezTo>
                  <a:cubicBezTo>
                    <a:pt x="102" y="265"/>
                    <a:pt x="102" y="265"/>
                    <a:pt x="102" y="265"/>
                  </a:cubicBezTo>
                  <a:cubicBezTo>
                    <a:pt x="111" y="265"/>
                    <a:pt x="119" y="257"/>
                    <a:pt x="119" y="248"/>
                  </a:cubicBezTo>
                  <a:cubicBezTo>
                    <a:pt x="119" y="150"/>
                    <a:pt x="119" y="150"/>
                    <a:pt x="119" y="150"/>
                  </a:cubicBezTo>
                  <a:cubicBezTo>
                    <a:pt x="119" y="141"/>
                    <a:pt x="111" y="133"/>
                    <a:pt x="102" y="133"/>
                  </a:cubicBezTo>
                  <a:cubicBezTo>
                    <a:pt x="71" y="133"/>
                    <a:pt x="71" y="133"/>
                    <a:pt x="71" y="133"/>
                  </a:cubicBezTo>
                  <a:cubicBezTo>
                    <a:pt x="72" y="133"/>
                    <a:pt x="72" y="133"/>
                    <a:pt x="72" y="133"/>
                  </a:cubicBezTo>
                  <a:cubicBezTo>
                    <a:pt x="72" y="83"/>
                    <a:pt x="85" y="59"/>
                    <a:pt x="119" y="59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8" y="6"/>
                    <a:pt x="1" y="73"/>
                    <a:pt x="1" y="147"/>
                  </a:cubicBezTo>
                  <a:close/>
                </a:path>
              </a:pathLst>
            </a:custGeom>
            <a:solidFill>
              <a:schemeClr val="bg1">
                <a:lumMod val="75000"/>
                <a:alpha val="39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29" tIns="45715" rIns="91429" bIns="45715" numCol="1" anchor="t" anchorCtr="0" compatLnSpc="1"/>
            <a:lstStyle/>
            <a:p>
              <a:endParaRPr lang="zh-CN" altLang="en-US" sz="10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54" name="流程图: 数据 53"/>
          <p:cNvSpPr/>
          <p:nvPr/>
        </p:nvSpPr>
        <p:spPr>
          <a:xfrm>
            <a:off x="6832242" y="1894840"/>
            <a:ext cx="6752590" cy="3575685"/>
          </a:xfrm>
          <a:prstGeom prst="flowChartInputOutput">
            <a:avLst/>
          </a:prstGeom>
          <a:blipFill rotWithShape="1"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 1"/>
          <p:cNvGrpSpPr/>
          <p:nvPr/>
        </p:nvGrpSpPr>
        <p:grpSpPr>
          <a:xfrm>
            <a:off x="1932521" y="1268760"/>
            <a:ext cx="334070" cy="307777"/>
            <a:chOff x="1932521" y="1268760"/>
            <a:chExt cx="334070" cy="307777"/>
          </a:xfrm>
        </p:grpSpPr>
        <p:sp>
          <p:nvSpPr>
            <p:cNvPr id="41" name="六边形 40"/>
            <p:cNvSpPr/>
            <p:nvPr/>
          </p:nvSpPr>
          <p:spPr>
            <a:xfrm>
              <a:off x="1932521" y="1278633"/>
              <a:ext cx="334070" cy="288031"/>
            </a:xfrm>
            <a:prstGeom prst="hexagon">
              <a:avLst/>
            </a:prstGeom>
            <a:solidFill>
              <a:srgbClr val="C89F6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" name="TextBox 25"/>
            <p:cNvSpPr txBox="1"/>
            <p:nvPr/>
          </p:nvSpPr>
          <p:spPr>
            <a:xfrm>
              <a:off x="1954581" y="1268760"/>
              <a:ext cx="2899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6" name="组 45"/>
          <p:cNvGrpSpPr/>
          <p:nvPr/>
        </p:nvGrpSpPr>
        <p:grpSpPr>
          <a:xfrm>
            <a:off x="1932521" y="1844824"/>
            <a:ext cx="334070" cy="307777"/>
            <a:chOff x="1932521" y="1268760"/>
            <a:chExt cx="334070" cy="307777"/>
          </a:xfrm>
        </p:grpSpPr>
        <p:sp>
          <p:nvSpPr>
            <p:cNvPr id="53" name="六边形 52"/>
            <p:cNvSpPr/>
            <p:nvPr/>
          </p:nvSpPr>
          <p:spPr>
            <a:xfrm>
              <a:off x="1932521" y="1278633"/>
              <a:ext cx="334070" cy="288031"/>
            </a:xfrm>
            <a:prstGeom prst="hexagon">
              <a:avLst/>
            </a:prstGeom>
            <a:solidFill>
              <a:srgbClr val="C89F6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5" name="TextBox 25"/>
            <p:cNvSpPr txBox="1"/>
            <p:nvPr/>
          </p:nvSpPr>
          <p:spPr>
            <a:xfrm>
              <a:off x="1954581" y="1268760"/>
              <a:ext cx="2899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6" name="组 55"/>
          <p:cNvGrpSpPr/>
          <p:nvPr/>
        </p:nvGrpSpPr>
        <p:grpSpPr>
          <a:xfrm>
            <a:off x="1932521" y="2492896"/>
            <a:ext cx="334070" cy="307777"/>
            <a:chOff x="1932521" y="1268760"/>
            <a:chExt cx="334070" cy="307777"/>
          </a:xfrm>
        </p:grpSpPr>
        <p:sp>
          <p:nvSpPr>
            <p:cNvPr id="57" name="六边形 56"/>
            <p:cNvSpPr/>
            <p:nvPr/>
          </p:nvSpPr>
          <p:spPr>
            <a:xfrm>
              <a:off x="1932521" y="1278633"/>
              <a:ext cx="334070" cy="288031"/>
            </a:xfrm>
            <a:prstGeom prst="hexagon">
              <a:avLst/>
            </a:prstGeom>
            <a:solidFill>
              <a:srgbClr val="C89F6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8" name="TextBox 25"/>
            <p:cNvSpPr txBox="1"/>
            <p:nvPr/>
          </p:nvSpPr>
          <p:spPr>
            <a:xfrm>
              <a:off x="1954581" y="1268760"/>
              <a:ext cx="2899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2" name="组 61"/>
          <p:cNvGrpSpPr/>
          <p:nvPr/>
        </p:nvGrpSpPr>
        <p:grpSpPr>
          <a:xfrm>
            <a:off x="1932521" y="3140968"/>
            <a:ext cx="334070" cy="307777"/>
            <a:chOff x="1932521" y="1268760"/>
            <a:chExt cx="334070" cy="307777"/>
          </a:xfrm>
        </p:grpSpPr>
        <p:sp>
          <p:nvSpPr>
            <p:cNvPr id="63" name="六边形 62"/>
            <p:cNvSpPr/>
            <p:nvPr/>
          </p:nvSpPr>
          <p:spPr>
            <a:xfrm>
              <a:off x="1932521" y="1278633"/>
              <a:ext cx="334070" cy="288031"/>
            </a:xfrm>
            <a:prstGeom prst="hexagon">
              <a:avLst/>
            </a:prstGeom>
            <a:solidFill>
              <a:srgbClr val="C89F6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5" name="TextBox 25"/>
            <p:cNvSpPr txBox="1"/>
            <p:nvPr/>
          </p:nvSpPr>
          <p:spPr>
            <a:xfrm>
              <a:off x="1954581" y="1268760"/>
              <a:ext cx="2899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6" name="组 65"/>
          <p:cNvGrpSpPr/>
          <p:nvPr/>
        </p:nvGrpSpPr>
        <p:grpSpPr>
          <a:xfrm>
            <a:off x="1932521" y="3717032"/>
            <a:ext cx="334070" cy="307777"/>
            <a:chOff x="1932521" y="1268760"/>
            <a:chExt cx="334070" cy="307777"/>
          </a:xfrm>
        </p:grpSpPr>
        <p:sp>
          <p:nvSpPr>
            <p:cNvPr id="70" name="六边形 69"/>
            <p:cNvSpPr/>
            <p:nvPr/>
          </p:nvSpPr>
          <p:spPr>
            <a:xfrm>
              <a:off x="1932521" y="1278633"/>
              <a:ext cx="334070" cy="288031"/>
            </a:xfrm>
            <a:prstGeom prst="hexagon">
              <a:avLst/>
            </a:prstGeom>
            <a:solidFill>
              <a:srgbClr val="C89F6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1" name="TextBox 25"/>
            <p:cNvSpPr txBox="1"/>
            <p:nvPr/>
          </p:nvSpPr>
          <p:spPr>
            <a:xfrm>
              <a:off x="1954581" y="1268760"/>
              <a:ext cx="2899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2" name="组 71"/>
          <p:cNvGrpSpPr/>
          <p:nvPr/>
        </p:nvGrpSpPr>
        <p:grpSpPr>
          <a:xfrm>
            <a:off x="1932521" y="4345359"/>
            <a:ext cx="334070" cy="307777"/>
            <a:chOff x="1932521" y="1268760"/>
            <a:chExt cx="334070" cy="307777"/>
          </a:xfrm>
        </p:grpSpPr>
        <p:sp>
          <p:nvSpPr>
            <p:cNvPr id="73" name="六边形 72"/>
            <p:cNvSpPr/>
            <p:nvPr/>
          </p:nvSpPr>
          <p:spPr>
            <a:xfrm>
              <a:off x="1932521" y="1278633"/>
              <a:ext cx="334070" cy="288031"/>
            </a:xfrm>
            <a:prstGeom prst="hexagon">
              <a:avLst/>
            </a:prstGeom>
            <a:solidFill>
              <a:srgbClr val="C89F6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4" name="TextBox 25"/>
            <p:cNvSpPr txBox="1"/>
            <p:nvPr/>
          </p:nvSpPr>
          <p:spPr>
            <a:xfrm>
              <a:off x="1954581" y="1268760"/>
              <a:ext cx="2899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</a:t>
              </a:r>
              <a:endPara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5" name="组 74"/>
          <p:cNvGrpSpPr/>
          <p:nvPr/>
        </p:nvGrpSpPr>
        <p:grpSpPr>
          <a:xfrm>
            <a:off x="1932521" y="4941168"/>
            <a:ext cx="334070" cy="307777"/>
            <a:chOff x="1932521" y="1268760"/>
            <a:chExt cx="334070" cy="307777"/>
          </a:xfrm>
        </p:grpSpPr>
        <p:sp>
          <p:nvSpPr>
            <p:cNvPr id="76" name="六边形 75"/>
            <p:cNvSpPr/>
            <p:nvPr/>
          </p:nvSpPr>
          <p:spPr>
            <a:xfrm>
              <a:off x="1932521" y="1278633"/>
              <a:ext cx="334070" cy="288031"/>
            </a:xfrm>
            <a:prstGeom prst="hexagon">
              <a:avLst/>
            </a:prstGeom>
            <a:solidFill>
              <a:srgbClr val="C89F6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7" name="TextBox 25"/>
            <p:cNvSpPr txBox="1"/>
            <p:nvPr/>
          </p:nvSpPr>
          <p:spPr>
            <a:xfrm>
              <a:off x="1954581" y="1268760"/>
              <a:ext cx="2899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</a:t>
              </a:r>
              <a:endPara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21600000">
                                      <p:cBhvr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ldLvl="0" animBg="1"/>
      <p:bldP spid="35" grpId="0" bldLvl="0" animBg="1"/>
      <p:bldP spid="36" grpId="0" bldLvl="0" animBg="1"/>
      <p:bldP spid="36" grpId="1" bldLvl="0" animBg="1"/>
      <p:bldP spid="45" grpId="0" bldLvl="0" animBg="1"/>
      <p:bldP spid="37" grpId="0"/>
      <p:bldP spid="39" grpId="0" bldLvl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25"/>
          <p:cNvSpPr txBox="1"/>
          <p:nvPr/>
        </p:nvSpPr>
        <p:spPr>
          <a:xfrm>
            <a:off x="5256921" y="4437112"/>
            <a:ext cx="1470660" cy="918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5065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39" name="矩形 7"/>
          <p:cNvSpPr/>
          <p:nvPr/>
        </p:nvSpPr>
        <p:spPr>
          <a:xfrm>
            <a:off x="551384" y="1052736"/>
            <a:ext cx="1440160" cy="5256584"/>
          </a:xfrm>
          <a:custGeom>
            <a:avLst/>
            <a:gdLst>
              <a:gd name="connsiteX0" fmla="*/ 0 w 4176464"/>
              <a:gd name="connsiteY0" fmla="*/ 0 h 620759"/>
              <a:gd name="connsiteX1" fmla="*/ 4176464 w 4176464"/>
              <a:gd name="connsiteY1" fmla="*/ 0 h 620759"/>
              <a:gd name="connsiteX2" fmla="*/ 4176464 w 4176464"/>
              <a:gd name="connsiteY2" fmla="*/ 620759 h 620759"/>
              <a:gd name="connsiteX3" fmla="*/ 0 w 4176464"/>
              <a:gd name="connsiteY3" fmla="*/ 620759 h 620759"/>
              <a:gd name="connsiteX4" fmla="*/ 0 w 4176464"/>
              <a:gd name="connsiteY4" fmla="*/ 0 h 620759"/>
              <a:gd name="connsiteX0-1" fmla="*/ 8404 w 4184868"/>
              <a:gd name="connsiteY0-2" fmla="*/ 0 h 620759"/>
              <a:gd name="connsiteX1-3" fmla="*/ 4184868 w 4184868"/>
              <a:gd name="connsiteY1-4" fmla="*/ 0 h 620759"/>
              <a:gd name="connsiteX2-5" fmla="*/ 4184868 w 4184868"/>
              <a:gd name="connsiteY2-6" fmla="*/ 620759 h 620759"/>
              <a:gd name="connsiteX3-7" fmla="*/ 8404 w 4184868"/>
              <a:gd name="connsiteY3-8" fmla="*/ 620759 h 620759"/>
              <a:gd name="connsiteX4-9" fmla="*/ 0 w 4184868"/>
              <a:gd name="connsiteY4-10" fmla="*/ 287258 h 620759"/>
              <a:gd name="connsiteX5" fmla="*/ 8404 w 4184868"/>
              <a:gd name="connsiteY5" fmla="*/ 0 h 620759"/>
              <a:gd name="connsiteX0-11" fmla="*/ 0 w 4176464"/>
              <a:gd name="connsiteY0-12" fmla="*/ 0 h 620759"/>
              <a:gd name="connsiteX1-13" fmla="*/ 4176464 w 4176464"/>
              <a:gd name="connsiteY1-14" fmla="*/ 0 h 620759"/>
              <a:gd name="connsiteX2-15" fmla="*/ 4176464 w 4176464"/>
              <a:gd name="connsiteY2-16" fmla="*/ 620759 h 620759"/>
              <a:gd name="connsiteX3-17" fmla="*/ 0 w 4176464"/>
              <a:gd name="connsiteY3-18" fmla="*/ 620759 h 620759"/>
              <a:gd name="connsiteX4-19" fmla="*/ 189716 w 4176464"/>
              <a:gd name="connsiteY4-20" fmla="*/ 287258 h 620759"/>
              <a:gd name="connsiteX5-21" fmla="*/ 0 w 4176464"/>
              <a:gd name="connsiteY5-22" fmla="*/ 0 h 620759"/>
              <a:gd name="connsiteX0-23" fmla="*/ 0 w 4176464"/>
              <a:gd name="connsiteY0-24" fmla="*/ 0 h 620759"/>
              <a:gd name="connsiteX1-25" fmla="*/ 4176464 w 4176464"/>
              <a:gd name="connsiteY1-26" fmla="*/ 0 h 620759"/>
              <a:gd name="connsiteX2-27" fmla="*/ 4176464 w 4176464"/>
              <a:gd name="connsiteY2-28" fmla="*/ 620759 h 620759"/>
              <a:gd name="connsiteX3-29" fmla="*/ 0 w 4176464"/>
              <a:gd name="connsiteY3-30" fmla="*/ 620759 h 620759"/>
              <a:gd name="connsiteX4-31" fmla="*/ 161141 w 4176464"/>
              <a:gd name="connsiteY4-32" fmla="*/ 306308 h 620759"/>
              <a:gd name="connsiteX5-33" fmla="*/ 0 w 4176464"/>
              <a:gd name="connsiteY5-34" fmla="*/ 0 h 620759"/>
              <a:gd name="connsiteX0-35" fmla="*/ 0 w 4176464"/>
              <a:gd name="connsiteY0-36" fmla="*/ 0 h 620759"/>
              <a:gd name="connsiteX1-37" fmla="*/ 4176464 w 4176464"/>
              <a:gd name="connsiteY1-38" fmla="*/ 0 h 620759"/>
              <a:gd name="connsiteX2-39" fmla="*/ 4176464 w 4176464"/>
              <a:gd name="connsiteY2-40" fmla="*/ 620759 h 620759"/>
              <a:gd name="connsiteX3-41" fmla="*/ 0 w 4176464"/>
              <a:gd name="connsiteY3-42" fmla="*/ 620759 h 620759"/>
              <a:gd name="connsiteX4-43" fmla="*/ 122392 w 4176464"/>
              <a:gd name="connsiteY4-44" fmla="*/ 306307 h 620759"/>
              <a:gd name="connsiteX5-45" fmla="*/ 0 w 4176464"/>
              <a:gd name="connsiteY5-46" fmla="*/ 0 h 6207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4176464" h="620759">
                <a:moveTo>
                  <a:pt x="0" y="0"/>
                </a:moveTo>
                <a:lnTo>
                  <a:pt x="4176464" y="0"/>
                </a:lnTo>
                <a:lnTo>
                  <a:pt x="4176464" y="620759"/>
                </a:lnTo>
                <a:lnTo>
                  <a:pt x="0" y="620759"/>
                </a:lnTo>
                <a:lnTo>
                  <a:pt x="122392" y="306307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txBody>
          <a:bodyPr lIns="121901" tIns="60950" rIns="121901" bIns="60950" rtlCol="0" anchor="ctr"/>
          <a:lstStyle/>
          <a:p>
            <a:pPr lvl="0">
              <a:lnSpc>
                <a:spcPct val="300000"/>
              </a:lnSpc>
              <a:defRPr/>
            </a:pPr>
            <a:r>
              <a:rPr lang="en-US" altLang="zh-CN" sz="1600" b="1" kern="0" dirty="0" smtClean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项目介绍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市场概况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行业分析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商业模式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竞争格局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经营现状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财务预测</a:t>
            </a:r>
            <a:endParaRPr kumimoji="0" lang="zh-CN" altLang="en-US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线连接符 3"/>
          <p:cNvCxnSpPr/>
          <p:nvPr/>
        </p:nvCxnSpPr>
        <p:spPr>
          <a:xfrm>
            <a:off x="353362" y="1124744"/>
            <a:ext cx="11485276" cy="0"/>
          </a:xfrm>
          <a:prstGeom prst="line">
            <a:avLst/>
          </a:prstGeom>
          <a:ln w="12700" cmpd="sng">
            <a:solidFill>
              <a:srgbClr val="8F6A3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" name="图片 39" descr="行动、五项logo（最终稿）-02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92" b="2633"/>
          <a:stretch/>
        </p:blipFill>
        <p:spPr>
          <a:xfrm>
            <a:off x="335360" y="345452"/>
            <a:ext cx="1808404" cy="631010"/>
          </a:xfrm>
          <a:prstGeom prst="rect">
            <a:avLst/>
          </a:prstGeom>
        </p:spPr>
      </p:pic>
      <p:cxnSp>
        <p:nvCxnSpPr>
          <p:cNvPr id="8" name="直线连接符 7"/>
          <p:cNvCxnSpPr/>
          <p:nvPr/>
        </p:nvCxnSpPr>
        <p:spPr>
          <a:xfrm>
            <a:off x="2351584" y="260648"/>
            <a:ext cx="0" cy="792088"/>
          </a:xfrm>
          <a:prstGeom prst="line">
            <a:avLst/>
          </a:prstGeom>
          <a:ln w="38100" cmpd="sng">
            <a:solidFill>
              <a:srgbClr val="C89F6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线连接符 79"/>
          <p:cNvCxnSpPr/>
          <p:nvPr/>
        </p:nvCxnSpPr>
        <p:spPr>
          <a:xfrm>
            <a:off x="2351584" y="1196752"/>
            <a:ext cx="0" cy="540060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>
          <a:xfrm>
            <a:off x="2855640" y="372925"/>
            <a:ext cx="2376264" cy="576064"/>
          </a:xfrm>
          <a:custGeom>
            <a:avLst/>
            <a:gdLst>
              <a:gd name="connsiteX0" fmla="*/ 0 w 4176464"/>
              <a:gd name="connsiteY0" fmla="*/ 0 h 620759"/>
              <a:gd name="connsiteX1" fmla="*/ 4176464 w 4176464"/>
              <a:gd name="connsiteY1" fmla="*/ 0 h 620759"/>
              <a:gd name="connsiteX2" fmla="*/ 4176464 w 4176464"/>
              <a:gd name="connsiteY2" fmla="*/ 620759 h 620759"/>
              <a:gd name="connsiteX3" fmla="*/ 0 w 4176464"/>
              <a:gd name="connsiteY3" fmla="*/ 620759 h 620759"/>
              <a:gd name="connsiteX4" fmla="*/ 0 w 4176464"/>
              <a:gd name="connsiteY4" fmla="*/ 0 h 620759"/>
              <a:gd name="connsiteX0-1" fmla="*/ 8404 w 4184868"/>
              <a:gd name="connsiteY0-2" fmla="*/ 0 h 620759"/>
              <a:gd name="connsiteX1-3" fmla="*/ 4184868 w 4184868"/>
              <a:gd name="connsiteY1-4" fmla="*/ 0 h 620759"/>
              <a:gd name="connsiteX2-5" fmla="*/ 4184868 w 4184868"/>
              <a:gd name="connsiteY2-6" fmla="*/ 620759 h 620759"/>
              <a:gd name="connsiteX3-7" fmla="*/ 8404 w 4184868"/>
              <a:gd name="connsiteY3-8" fmla="*/ 620759 h 620759"/>
              <a:gd name="connsiteX4-9" fmla="*/ 0 w 4184868"/>
              <a:gd name="connsiteY4-10" fmla="*/ 287258 h 620759"/>
              <a:gd name="connsiteX5" fmla="*/ 8404 w 4184868"/>
              <a:gd name="connsiteY5" fmla="*/ 0 h 620759"/>
              <a:gd name="connsiteX0-11" fmla="*/ 0 w 4176464"/>
              <a:gd name="connsiteY0-12" fmla="*/ 0 h 620759"/>
              <a:gd name="connsiteX1-13" fmla="*/ 4176464 w 4176464"/>
              <a:gd name="connsiteY1-14" fmla="*/ 0 h 620759"/>
              <a:gd name="connsiteX2-15" fmla="*/ 4176464 w 4176464"/>
              <a:gd name="connsiteY2-16" fmla="*/ 620759 h 620759"/>
              <a:gd name="connsiteX3-17" fmla="*/ 0 w 4176464"/>
              <a:gd name="connsiteY3-18" fmla="*/ 620759 h 620759"/>
              <a:gd name="connsiteX4-19" fmla="*/ 189716 w 4176464"/>
              <a:gd name="connsiteY4-20" fmla="*/ 287258 h 620759"/>
              <a:gd name="connsiteX5-21" fmla="*/ 0 w 4176464"/>
              <a:gd name="connsiteY5-22" fmla="*/ 0 h 620759"/>
              <a:gd name="connsiteX0-23" fmla="*/ 0 w 4176464"/>
              <a:gd name="connsiteY0-24" fmla="*/ 0 h 620759"/>
              <a:gd name="connsiteX1-25" fmla="*/ 4176464 w 4176464"/>
              <a:gd name="connsiteY1-26" fmla="*/ 0 h 620759"/>
              <a:gd name="connsiteX2-27" fmla="*/ 4176464 w 4176464"/>
              <a:gd name="connsiteY2-28" fmla="*/ 620759 h 620759"/>
              <a:gd name="connsiteX3-29" fmla="*/ 0 w 4176464"/>
              <a:gd name="connsiteY3-30" fmla="*/ 620759 h 620759"/>
              <a:gd name="connsiteX4-31" fmla="*/ 161141 w 4176464"/>
              <a:gd name="connsiteY4-32" fmla="*/ 306308 h 620759"/>
              <a:gd name="connsiteX5-33" fmla="*/ 0 w 4176464"/>
              <a:gd name="connsiteY5-34" fmla="*/ 0 h 620759"/>
              <a:gd name="connsiteX0-35" fmla="*/ 0 w 4176464"/>
              <a:gd name="connsiteY0-36" fmla="*/ 0 h 620759"/>
              <a:gd name="connsiteX1-37" fmla="*/ 4176464 w 4176464"/>
              <a:gd name="connsiteY1-38" fmla="*/ 0 h 620759"/>
              <a:gd name="connsiteX2-39" fmla="*/ 4176464 w 4176464"/>
              <a:gd name="connsiteY2-40" fmla="*/ 620759 h 620759"/>
              <a:gd name="connsiteX3-41" fmla="*/ 0 w 4176464"/>
              <a:gd name="connsiteY3-42" fmla="*/ 620759 h 620759"/>
              <a:gd name="connsiteX4-43" fmla="*/ 122392 w 4176464"/>
              <a:gd name="connsiteY4-44" fmla="*/ 306307 h 620759"/>
              <a:gd name="connsiteX5-45" fmla="*/ 0 w 4176464"/>
              <a:gd name="connsiteY5-46" fmla="*/ 0 h 6207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4176464" h="620759">
                <a:moveTo>
                  <a:pt x="0" y="0"/>
                </a:moveTo>
                <a:lnTo>
                  <a:pt x="4176464" y="0"/>
                </a:lnTo>
                <a:lnTo>
                  <a:pt x="4176464" y="620759"/>
                </a:lnTo>
                <a:lnTo>
                  <a:pt x="0" y="620759"/>
                </a:lnTo>
                <a:lnTo>
                  <a:pt x="122392" y="306307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txBody>
          <a:bodyPr lIns="121901" tIns="60950" rIns="121901" bIns="60950" rtlCol="0" anchor="ctr"/>
          <a:lstStyle/>
          <a:p>
            <a:pPr lvl="0"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项目介绍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12622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 bldLvl="0"/>
      <p:bldP spid="9" grpId="0" bldLvl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25"/>
          <p:cNvSpPr txBox="1"/>
          <p:nvPr/>
        </p:nvSpPr>
        <p:spPr>
          <a:xfrm>
            <a:off x="5256921" y="4437112"/>
            <a:ext cx="1470660" cy="918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5065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39" name="矩形 7"/>
          <p:cNvSpPr/>
          <p:nvPr/>
        </p:nvSpPr>
        <p:spPr>
          <a:xfrm>
            <a:off x="551384" y="1052736"/>
            <a:ext cx="1440160" cy="5256584"/>
          </a:xfrm>
          <a:custGeom>
            <a:avLst/>
            <a:gdLst>
              <a:gd name="connsiteX0" fmla="*/ 0 w 4176464"/>
              <a:gd name="connsiteY0" fmla="*/ 0 h 620759"/>
              <a:gd name="connsiteX1" fmla="*/ 4176464 w 4176464"/>
              <a:gd name="connsiteY1" fmla="*/ 0 h 620759"/>
              <a:gd name="connsiteX2" fmla="*/ 4176464 w 4176464"/>
              <a:gd name="connsiteY2" fmla="*/ 620759 h 620759"/>
              <a:gd name="connsiteX3" fmla="*/ 0 w 4176464"/>
              <a:gd name="connsiteY3" fmla="*/ 620759 h 620759"/>
              <a:gd name="connsiteX4" fmla="*/ 0 w 4176464"/>
              <a:gd name="connsiteY4" fmla="*/ 0 h 620759"/>
              <a:gd name="connsiteX0-1" fmla="*/ 8404 w 4184868"/>
              <a:gd name="connsiteY0-2" fmla="*/ 0 h 620759"/>
              <a:gd name="connsiteX1-3" fmla="*/ 4184868 w 4184868"/>
              <a:gd name="connsiteY1-4" fmla="*/ 0 h 620759"/>
              <a:gd name="connsiteX2-5" fmla="*/ 4184868 w 4184868"/>
              <a:gd name="connsiteY2-6" fmla="*/ 620759 h 620759"/>
              <a:gd name="connsiteX3-7" fmla="*/ 8404 w 4184868"/>
              <a:gd name="connsiteY3-8" fmla="*/ 620759 h 620759"/>
              <a:gd name="connsiteX4-9" fmla="*/ 0 w 4184868"/>
              <a:gd name="connsiteY4-10" fmla="*/ 287258 h 620759"/>
              <a:gd name="connsiteX5" fmla="*/ 8404 w 4184868"/>
              <a:gd name="connsiteY5" fmla="*/ 0 h 620759"/>
              <a:gd name="connsiteX0-11" fmla="*/ 0 w 4176464"/>
              <a:gd name="connsiteY0-12" fmla="*/ 0 h 620759"/>
              <a:gd name="connsiteX1-13" fmla="*/ 4176464 w 4176464"/>
              <a:gd name="connsiteY1-14" fmla="*/ 0 h 620759"/>
              <a:gd name="connsiteX2-15" fmla="*/ 4176464 w 4176464"/>
              <a:gd name="connsiteY2-16" fmla="*/ 620759 h 620759"/>
              <a:gd name="connsiteX3-17" fmla="*/ 0 w 4176464"/>
              <a:gd name="connsiteY3-18" fmla="*/ 620759 h 620759"/>
              <a:gd name="connsiteX4-19" fmla="*/ 189716 w 4176464"/>
              <a:gd name="connsiteY4-20" fmla="*/ 287258 h 620759"/>
              <a:gd name="connsiteX5-21" fmla="*/ 0 w 4176464"/>
              <a:gd name="connsiteY5-22" fmla="*/ 0 h 620759"/>
              <a:gd name="connsiteX0-23" fmla="*/ 0 w 4176464"/>
              <a:gd name="connsiteY0-24" fmla="*/ 0 h 620759"/>
              <a:gd name="connsiteX1-25" fmla="*/ 4176464 w 4176464"/>
              <a:gd name="connsiteY1-26" fmla="*/ 0 h 620759"/>
              <a:gd name="connsiteX2-27" fmla="*/ 4176464 w 4176464"/>
              <a:gd name="connsiteY2-28" fmla="*/ 620759 h 620759"/>
              <a:gd name="connsiteX3-29" fmla="*/ 0 w 4176464"/>
              <a:gd name="connsiteY3-30" fmla="*/ 620759 h 620759"/>
              <a:gd name="connsiteX4-31" fmla="*/ 161141 w 4176464"/>
              <a:gd name="connsiteY4-32" fmla="*/ 306308 h 620759"/>
              <a:gd name="connsiteX5-33" fmla="*/ 0 w 4176464"/>
              <a:gd name="connsiteY5-34" fmla="*/ 0 h 620759"/>
              <a:gd name="connsiteX0-35" fmla="*/ 0 w 4176464"/>
              <a:gd name="connsiteY0-36" fmla="*/ 0 h 620759"/>
              <a:gd name="connsiteX1-37" fmla="*/ 4176464 w 4176464"/>
              <a:gd name="connsiteY1-38" fmla="*/ 0 h 620759"/>
              <a:gd name="connsiteX2-39" fmla="*/ 4176464 w 4176464"/>
              <a:gd name="connsiteY2-40" fmla="*/ 620759 h 620759"/>
              <a:gd name="connsiteX3-41" fmla="*/ 0 w 4176464"/>
              <a:gd name="connsiteY3-42" fmla="*/ 620759 h 620759"/>
              <a:gd name="connsiteX4-43" fmla="*/ 122392 w 4176464"/>
              <a:gd name="connsiteY4-44" fmla="*/ 306307 h 620759"/>
              <a:gd name="connsiteX5-45" fmla="*/ 0 w 4176464"/>
              <a:gd name="connsiteY5-46" fmla="*/ 0 h 6207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4176464" h="620759">
                <a:moveTo>
                  <a:pt x="0" y="0"/>
                </a:moveTo>
                <a:lnTo>
                  <a:pt x="4176464" y="0"/>
                </a:lnTo>
                <a:lnTo>
                  <a:pt x="4176464" y="620759"/>
                </a:lnTo>
                <a:lnTo>
                  <a:pt x="0" y="620759"/>
                </a:lnTo>
                <a:lnTo>
                  <a:pt x="122392" y="306307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txBody>
          <a:bodyPr lIns="121901" tIns="60950" rIns="121901" bIns="60950" rtlCol="0" anchor="ctr"/>
          <a:lstStyle/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项目介绍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市场概况</a:t>
            </a:r>
            <a:endParaRPr lang="en-US" altLang="zh-CN" sz="1600" b="1" kern="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行业分析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商业模式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竞争格局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经营现状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财务预测</a:t>
            </a:r>
            <a:endParaRPr kumimoji="0" lang="zh-CN" altLang="en-US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线连接符 3"/>
          <p:cNvCxnSpPr/>
          <p:nvPr/>
        </p:nvCxnSpPr>
        <p:spPr>
          <a:xfrm>
            <a:off x="353362" y="1124744"/>
            <a:ext cx="11485276" cy="0"/>
          </a:xfrm>
          <a:prstGeom prst="line">
            <a:avLst/>
          </a:prstGeom>
          <a:ln w="12700" cmpd="sng">
            <a:solidFill>
              <a:srgbClr val="8F6A3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" name="图片 39" descr="行动、五项logo（最终稿）-02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92" b="2633"/>
          <a:stretch/>
        </p:blipFill>
        <p:spPr>
          <a:xfrm>
            <a:off x="335360" y="345452"/>
            <a:ext cx="1808404" cy="631010"/>
          </a:xfrm>
          <a:prstGeom prst="rect">
            <a:avLst/>
          </a:prstGeom>
        </p:spPr>
      </p:pic>
      <p:cxnSp>
        <p:nvCxnSpPr>
          <p:cNvPr id="8" name="直线连接符 7"/>
          <p:cNvCxnSpPr/>
          <p:nvPr/>
        </p:nvCxnSpPr>
        <p:spPr>
          <a:xfrm>
            <a:off x="2351584" y="260648"/>
            <a:ext cx="0" cy="792088"/>
          </a:xfrm>
          <a:prstGeom prst="line">
            <a:avLst/>
          </a:prstGeom>
          <a:ln w="38100" cmpd="sng">
            <a:solidFill>
              <a:srgbClr val="C89F6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线连接符 79"/>
          <p:cNvCxnSpPr/>
          <p:nvPr/>
        </p:nvCxnSpPr>
        <p:spPr>
          <a:xfrm>
            <a:off x="2351584" y="1196752"/>
            <a:ext cx="0" cy="540060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>
          <a:xfrm>
            <a:off x="2855640" y="372925"/>
            <a:ext cx="2376264" cy="576064"/>
          </a:xfrm>
          <a:custGeom>
            <a:avLst/>
            <a:gdLst>
              <a:gd name="connsiteX0" fmla="*/ 0 w 4176464"/>
              <a:gd name="connsiteY0" fmla="*/ 0 h 620759"/>
              <a:gd name="connsiteX1" fmla="*/ 4176464 w 4176464"/>
              <a:gd name="connsiteY1" fmla="*/ 0 h 620759"/>
              <a:gd name="connsiteX2" fmla="*/ 4176464 w 4176464"/>
              <a:gd name="connsiteY2" fmla="*/ 620759 h 620759"/>
              <a:gd name="connsiteX3" fmla="*/ 0 w 4176464"/>
              <a:gd name="connsiteY3" fmla="*/ 620759 h 620759"/>
              <a:gd name="connsiteX4" fmla="*/ 0 w 4176464"/>
              <a:gd name="connsiteY4" fmla="*/ 0 h 620759"/>
              <a:gd name="connsiteX0-1" fmla="*/ 8404 w 4184868"/>
              <a:gd name="connsiteY0-2" fmla="*/ 0 h 620759"/>
              <a:gd name="connsiteX1-3" fmla="*/ 4184868 w 4184868"/>
              <a:gd name="connsiteY1-4" fmla="*/ 0 h 620759"/>
              <a:gd name="connsiteX2-5" fmla="*/ 4184868 w 4184868"/>
              <a:gd name="connsiteY2-6" fmla="*/ 620759 h 620759"/>
              <a:gd name="connsiteX3-7" fmla="*/ 8404 w 4184868"/>
              <a:gd name="connsiteY3-8" fmla="*/ 620759 h 620759"/>
              <a:gd name="connsiteX4-9" fmla="*/ 0 w 4184868"/>
              <a:gd name="connsiteY4-10" fmla="*/ 287258 h 620759"/>
              <a:gd name="connsiteX5" fmla="*/ 8404 w 4184868"/>
              <a:gd name="connsiteY5" fmla="*/ 0 h 620759"/>
              <a:gd name="connsiteX0-11" fmla="*/ 0 w 4176464"/>
              <a:gd name="connsiteY0-12" fmla="*/ 0 h 620759"/>
              <a:gd name="connsiteX1-13" fmla="*/ 4176464 w 4176464"/>
              <a:gd name="connsiteY1-14" fmla="*/ 0 h 620759"/>
              <a:gd name="connsiteX2-15" fmla="*/ 4176464 w 4176464"/>
              <a:gd name="connsiteY2-16" fmla="*/ 620759 h 620759"/>
              <a:gd name="connsiteX3-17" fmla="*/ 0 w 4176464"/>
              <a:gd name="connsiteY3-18" fmla="*/ 620759 h 620759"/>
              <a:gd name="connsiteX4-19" fmla="*/ 189716 w 4176464"/>
              <a:gd name="connsiteY4-20" fmla="*/ 287258 h 620759"/>
              <a:gd name="connsiteX5-21" fmla="*/ 0 w 4176464"/>
              <a:gd name="connsiteY5-22" fmla="*/ 0 h 620759"/>
              <a:gd name="connsiteX0-23" fmla="*/ 0 w 4176464"/>
              <a:gd name="connsiteY0-24" fmla="*/ 0 h 620759"/>
              <a:gd name="connsiteX1-25" fmla="*/ 4176464 w 4176464"/>
              <a:gd name="connsiteY1-26" fmla="*/ 0 h 620759"/>
              <a:gd name="connsiteX2-27" fmla="*/ 4176464 w 4176464"/>
              <a:gd name="connsiteY2-28" fmla="*/ 620759 h 620759"/>
              <a:gd name="connsiteX3-29" fmla="*/ 0 w 4176464"/>
              <a:gd name="connsiteY3-30" fmla="*/ 620759 h 620759"/>
              <a:gd name="connsiteX4-31" fmla="*/ 161141 w 4176464"/>
              <a:gd name="connsiteY4-32" fmla="*/ 306308 h 620759"/>
              <a:gd name="connsiteX5-33" fmla="*/ 0 w 4176464"/>
              <a:gd name="connsiteY5-34" fmla="*/ 0 h 620759"/>
              <a:gd name="connsiteX0-35" fmla="*/ 0 w 4176464"/>
              <a:gd name="connsiteY0-36" fmla="*/ 0 h 620759"/>
              <a:gd name="connsiteX1-37" fmla="*/ 4176464 w 4176464"/>
              <a:gd name="connsiteY1-38" fmla="*/ 0 h 620759"/>
              <a:gd name="connsiteX2-39" fmla="*/ 4176464 w 4176464"/>
              <a:gd name="connsiteY2-40" fmla="*/ 620759 h 620759"/>
              <a:gd name="connsiteX3-41" fmla="*/ 0 w 4176464"/>
              <a:gd name="connsiteY3-42" fmla="*/ 620759 h 620759"/>
              <a:gd name="connsiteX4-43" fmla="*/ 122392 w 4176464"/>
              <a:gd name="connsiteY4-44" fmla="*/ 306307 h 620759"/>
              <a:gd name="connsiteX5-45" fmla="*/ 0 w 4176464"/>
              <a:gd name="connsiteY5-46" fmla="*/ 0 h 6207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4176464" h="620759">
                <a:moveTo>
                  <a:pt x="0" y="0"/>
                </a:moveTo>
                <a:lnTo>
                  <a:pt x="4176464" y="0"/>
                </a:lnTo>
                <a:lnTo>
                  <a:pt x="4176464" y="620759"/>
                </a:lnTo>
                <a:lnTo>
                  <a:pt x="0" y="620759"/>
                </a:lnTo>
                <a:lnTo>
                  <a:pt x="122392" y="306307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txBody>
          <a:bodyPr lIns="121901" tIns="60950" rIns="121901" bIns="60950" rtlCol="0" anchor="ctr"/>
          <a:lstStyle/>
          <a:p>
            <a:pPr lvl="0"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市场概况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037189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 bldLvl="0"/>
      <p:bldP spid="9" grpId="0" bldLvl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25"/>
          <p:cNvSpPr txBox="1"/>
          <p:nvPr/>
        </p:nvSpPr>
        <p:spPr>
          <a:xfrm>
            <a:off x="5256921" y="4437112"/>
            <a:ext cx="1470660" cy="918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5065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39" name="矩形 7"/>
          <p:cNvSpPr/>
          <p:nvPr/>
        </p:nvSpPr>
        <p:spPr>
          <a:xfrm>
            <a:off x="551384" y="1052736"/>
            <a:ext cx="1440160" cy="5256584"/>
          </a:xfrm>
          <a:custGeom>
            <a:avLst/>
            <a:gdLst>
              <a:gd name="connsiteX0" fmla="*/ 0 w 4176464"/>
              <a:gd name="connsiteY0" fmla="*/ 0 h 620759"/>
              <a:gd name="connsiteX1" fmla="*/ 4176464 w 4176464"/>
              <a:gd name="connsiteY1" fmla="*/ 0 h 620759"/>
              <a:gd name="connsiteX2" fmla="*/ 4176464 w 4176464"/>
              <a:gd name="connsiteY2" fmla="*/ 620759 h 620759"/>
              <a:gd name="connsiteX3" fmla="*/ 0 w 4176464"/>
              <a:gd name="connsiteY3" fmla="*/ 620759 h 620759"/>
              <a:gd name="connsiteX4" fmla="*/ 0 w 4176464"/>
              <a:gd name="connsiteY4" fmla="*/ 0 h 620759"/>
              <a:gd name="connsiteX0-1" fmla="*/ 8404 w 4184868"/>
              <a:gd name="connsiteY0-2" fmla="*/ 0 h 620759"/>
              <a:gd name="connsiteX1-3" fmla="*/ 4184868 w 4184868"/>
              <a:gd name="connsiteY1-4" fmla="*/ 0 h 620759"/>
              <a:gd name="connsiteX2-5" fmla="*/ 4184868 w 4184868"/>
              <a:gd name="connsiteY2-6" fmla="*/ 620759 h 620759"/>
              <a:gd name="connsiteX3-7" fmla="*/ 8404 w 4184868"/>
              <a:gd name="connsiteY3-8" fmla="*/ 620759 h 620759"/>
              <a:gd name="connsiteX4-9" fmla="*/ 0 w 4184868"/>
              <a:gd name="connsiteY4-10" fmla="*/ 287258 h 620759"/>
              <a:gd name="connsiteX5" fmla="*/ 8404 w 4184868"/>
              <a:gd name="connsiteY5" fmla="*/ 0 h 620759"/>
              <a:gd name="connsiteX0-11" fmla="*/ 0 w 4176464"/>
              <a:gd name="connsiteY0-12" fmla="*/ 0 h 620759"/>
              <a:gd name="connsiteX1-13" fmla="*/ 4176464 w 4176464"/>
              <a:gd name="connsiteY1-14" fmla="*/ 0 h 620759"/>
              <a:gd name="connsiteX2-15" fmla="*/ 4176464 w 4176464"/>
              <a:gd name="connsiteY2-16" fmla="*/ 620759 h 620759"/>
              <a:gd name="connsiteX3-17" fmla="*/ 0 w 4176464"/>
              <a:gd name="connsiteY3-18" fmla="*/ 620759 h 620759"/>
              <a:gd name="connsiteX4-19" fmla="*/ 189716 w 4176464"/>
              <a:gd name="connsiteY4-20" fmla="*/ 287258 h 620759"/>
              <a:gd name="connsiteX5-21" fmla="*/ 0 w 4176464"/>
              <a:gd name="connsiteY5-22" fmla="*/ 0 h 620759"/>
              <a:gd name="connsiteX0-23" fmla="*/ 0 w 4176464"/>
              <a:gd name="connsiteY0-24" fmla="*/ 0 h 620759"/>
              <a:gd name="connsiteX1-25" fmla="*/ 4176464 w 4176464"/>
              <a:gd name="connsiteY1-26" fmla="*/ 0 h 620759"/>
              <a:gd name="connsiteX2-27" fmla="*/ 4176464 w 4176464"/>
              <a:gd name="connsiteY2-28" fmla="*/ 620759 h 620759"/>
              <a:gd name="connsiteX3-29" fmla="*/ 0 w 4176464"/>
              <a:gd name="connsiteY3-30" fmla="*/ 620759 h 620759"/>
              <a:gd name="connsiteX4-31" fmla="*/ 161141 w 4176464"/>
              <a:gd name="connsiteY4-32" fmla="*/ 306308 h 620759"/>
              <a:gd name="connsiteX5-33" fmla="*/ 0 w 4176464"/>
              <a:gd name="connsiteY5-34" fmla="*/ 0 h 620759"/>
              <a:gd name="connsiteX0-35" fmla="*/ 0 w 4176464"/>
              <a:gd name="connsiteY0-36" fmla="*/ 0 h 620759"/>
              <a:gd name="connsiteX1-37" fmla="*/ 4176464 w 4176464"/>
              <a:gd name="connsiteY1-38" fmla="*/ 0 h 620759"/>
              <a:gd name="connsiteX2-39" fmla="*/ 4176464 w 4176464"/>
              <a:gd name="connsiteY2-40" fmla="*/ 620759 h 620759"/>
              <a:gd name="connsiteX3-41" fmla="*/ 0 w 4176464"/>
              <a:gd name="connsiteY3-42" fmla="*/ 620759 h 620759"/>
              <a:gd name="connsiteX4-43" fmla="*/ 122392 w 4176464"/>
              <a:gd name="connsiteY4-44" fmla="*/ 306307 h 620759"/>
              <a:gd name="connsiteX5-45" fmla="*/ 0 w 4176464"/>
              <a:gd name="connsiteY5-46" fmla="*/ 0 h 6207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4176464" h="620759">
                <a:moveTo>
                  <a:pt x="0" y="0"/>
                </a:moveTo>
                <a:lnTo>
                  <a:pt x="4176464" y="0"/>
                </a:lnTo>
                <a:lnTo>
                  <a:pt x="4176464" y="620759"/>
                </a:lnTo>
                <a:lnTo>
                  <a:pt x="0" y="620759"/>
                </a:lnTo>
                <a:lnTo>
                  <a:pt x="122392" y="306307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txBody>
          <a:bodyPr lIns="121901" tIns="60950" rIns="121901" bIns="60950" rtlCol="0" anchor="ctr"/>
          <a:lstStyle/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项目介绍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市场概况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行业分析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商业模式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竞争格局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经营现状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财务预测</a:t>
            </a:r>
            <a:endParaRPr kumimoji="0" lang="zh-CN" altLang="en-US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线连接符 3"/>
          <p:cNvCxnSpPr/>
          <p:nvPr/>
        </p:nvCxnSpPr>
        <p:spPr>
          <a:xfrm>
            <a:off x="353362" y="1124744"/>
            <a:ext cx="11485276" cy="0"/>
          </a:xfrm>
          <a:prstGeom prst="line">
            <a:avLst/>
          </a:prstGeom>
          <a:ln w="12700" cmpd="sng">
            <a:solidFill>
              <a:srgbClr val="8F6A3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" name="图片 39" descr="行动、五项logo（最终稿）-02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92" b="2633"/>
          <a:stretch/>
        </p:blipFill>
        <p:spPr>
          <a:xfrm>
            <a:off x="335360" y="345452"/>
            <a:ext cx="1808404" cy="631010"/>
          </a:xfrm>
          <a:prstGeom prst="rect">
            <a:avLst/>
          </a:prstGeom>
        </p:spPr>
      </p:pic>
      <p:cxnSp>
        <p:nvCxnSpPr>
          <p:cNvPr id="8" name="直线连接符 7"/>
          <p:cNvCxnSpPr/>
          <p:nvPr/>
        </p:nvCxnSpPr>
        <p:spPr>
          <a:xfrm>
            <a:off x="2351584" y="260648"/>
            <a:ext cx="0" cy="792088"/>
          </a:xfrm>
          <a:prstGeom prst="line">
            <a:avLst/>
          </a:prstGeom>
          <a:ln w="38100" cmpd="sng">
            <a:solidFill>
              <a:srgbClr val="C89F6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线连接符 79"/>
          <p:cNvCxnSpPr/>
          <p:nvPr/>
        </p:nvCxnSpPr>
        <p:spPr>
          <a:xfrm>
            <a:off x="2351584" y="1196752"/>
            <a:ext cx="0" cy="540060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>
          <a:xfrm>
            <a:off x="2855640" y="372925"/>
            <a:ext cx="3672408" cy="576064"/>
          </a:xfrm>
          <a:custGeom>
            <a:avLst/>
            <a:gdLst>
              <a:gd name="connsiteX0" fmla="*/ 0 w 4176464"/>
              <a:gd name="connsiteY0" fmla="*/ 0 h 620759"/>
              <a:gd name="connsiteX1" fmla="*/ 4176464 w 4176464"/>
              <a:gd name="connsiteY1" fmla="*/ 0 h 620759"/>
              <a:gd name="connsiteX2" fmla="*/ 4176464 w 4176464"/>
              <a:gd name="connsiteY2" fmla="*/ 620759 h 620759"/>
              <a:gd name="connsiteX3" fmla="*/ 0 w 4176464"/>
              <a:gd name="connsiteY3" fmla="*/ 620759 h 620759"/>
              <a:gd name="connsiteX4" fmla="*/ 0 w 4176464"/>
              <a:gd name="connsiteY4" fmla="*/ 0 h 620759"/>
              <a:gd name="connsiteX0-1" fmla="*/ 8404 w 4184868"/>
              <a:gd name="connsiteY0-2" fmla="*/ 0 h 620759"/>
              <a:gd name="connsiteX1-3" fmla="*/ 4184868 w 4184868"/>
              <a:gd name="connsiteY1-4" fmla="*/ 0 h 620759"/>
              <a:gd name="connsiteX2-5" fmla="*/ 4184868 w 4184868"/>
              <a:gd name="connsiteY2-6" fmla="*/ 620759 h 620759"/>
              <a:gd name="connsiteX3-7" fmla="*/ 8404 w 4184868"/>
              <a:gd name="connsiteY3-8" fmla="*/ 620759 h 620759"/>
              <a:gd name="connsiteX4-9" fmla="*/ 0 w 4184868"/>
              <a:gd name="connsiteY4-10" fmla="*/ 287258 h 620759"/>
              <a:gd name="connsiteX5" fmla="*/ 8404 w 4184868"/>
              <a:gd name="connsiteY5" fmla="*/ 0 h 620759"/>
              <a:gd name="connsiteX0-11" fmla="*/ 0 w 4176464"/>
              <a:gd name="connsiteY0-12" fmla="*/ 0 h 620759"/>
              <a:gd name="connsiteX1-13" fmla="*/ 4176464 w 4176464"/>
              <a:gd name="connsiteY1-14" fmla="*/ 0 h 620759"/>
              <a:gd name="connsiteX2-15" fmla="*/ 4176464 w 4176464"/>
              <a:gd name="connsiteY2-16" fmla="*/ 620759 h 620759"/>
              <a:gd name="connsiteX3-17" fmla="*/ 0 w 4176464"/>
              <a:gd name="connsiteY3-18" fmla="*/ 620759 h 620759"/>
              <a:gd name="connsiteX4-19" fmla="*/ 189716 w 4176464"/>
              <a:gd name="connsiteY4-20" fmla="*/ 287258 h 620759"/>
              <a:gd name="connsiteX5-21" fmla="*/ 0 w 4176464"/>
              <a:gd name="connsiteY5-22" fmla="*/ 0 h 620759"/>
              <a:gd name="connsiteX0-23" fmla="*/ 0 w 4176464"/>
              <a:gd name="connsiteY0-24" fmla="*/ 0 h 620759"/>
              <a:gd name="connsiteX1-25" fmla="*/ 4176464 w 4176464"/>
              <a:gd name="connsiteY1-26" fmla="*/ 0 h 620759"/>
              <a:gd name="connsiteX2-27" fmla="*/ 4176464 w 4176464"/>
              <a:gd name="connsiteY2-28" fmla="*/ 620759 h 620759"/>
              <a:gd name="connsiteX3-29" fmla="*/ 0 w 4176464"/>
              <a:gd name="connsiteY3-30" fmla="*/ 620759 h 620759"/>
              <a:gd name="connsiteX4-31" fmla="*/ 161141 w 4176464"/>
              <a:gd name="connsiteY4-32" fmla="*/ 306308 h 620759"/>
              <a:gd name="connsiteX5-33" fmla="*/ 0 w 4176464"/>
              <a:gd name="connsiteY5-34" fmla="*/ 0 h 620759"/>
              <a:gd name="connsiteX0-35" fmla="*/ 0 w 4176464"/>
              <a:gd name="connsiteY0-36" fmla="*/ 0 h 620759"/>
              <a:gd name="connsiteX1-37" fmla="*/ 4176464 w 4176464"/>
              <a:gd name="connsiteY1-38" fmla="*/ 0 h 620759"/>
              <a:gd name="connsiteX2-39" fmla="*/ 4176464 w 4176464"/>
              <a:gd name="connsiteY2-40" fmla="*/ 620759 h 620759"/>
              <a:gd name="connsiteX3-41" fmla="*/ 0 w 4176464"/>
              <a:gd name="connsiteY3-42" fmla="*/ 620759 h 620759"/>
              <a:gd name="connsiteX4-43" fmla="*/ 122392 w 4176464"/>
              <a:gd name="connsiteY4-44" fmla="*/ 306307 h 620759"/>
              <a:gd name="connsiteX5-45" fmla="*/ 0 w 4176464"/>
              <a:gd name="connsiteY5-46" fmla="*/ 0 h 6207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4176464" h="620759">
                <a:moveTo>
                  <a:pt x="0" y="0"/>
                </a:moveTo>
                <a:lnTo>
                  <a:pt x="4176464" y="0"/>
                </a:lnTo>
                <a:lnTo>
                  <a:pt x="4176464" y="620759"/>
                </a:lnTo>
                <a:lnTo>
                  <a:pt x="0" y="620759"/>
                </a:lnTo>
                <a:lnTo>
                  <a:pt x="122392" y="306307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txBody>
          <a:bodyPr lIns="121901" tIns="60950" rIns="121901" bIns="60950" rtlCol="0" anchor="ctr"/>
          <a:lstStyle/>
          <a:p>
            <a:pPr lvl="0"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行业分析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4543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 bldLvl="0"/>
      <p:bldP spid="9" grpId="0" bldLvl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25"/>
          <p:cNvSpPr txBox="1"/>
          <p:nvPr/>
        </p:nvSpPr>
        <p:spPr>
          <a:xfrm>
            <a:off x="5256921" y="4437112"/>
            <a:ext cx="1470660" cy="918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5065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39" name="矩形 7"/>
          <p:cNvSpPr/>
          <p:nvPr/>
        </p:nvSpPr>
        <p:spPr>
          <a:xfrm>
            <a:off x="551384" y="1052736"/>
            <a:ext cx="1440160" cy="5256584"/>
          </a:xfrm>
          <a:custGeom>
            <a:avLst/>
            <a:gdLst>
              <a:gd name="connsiteX0" fmla="*/ 0 w 4176464"/>
              <a:gd name="connsiteY0" fmla="*/ 0 h 620759"/>
              <a:gd name="connsiteX1" fmla="*/ 4176464 w 4176464"/>
              <a:gd name="connsiteY1" fmla="*/ 0 h 620759"/>
              <a:gd name="connsiteX2" fmla="*/ 4176464 w 4176464"/>
              <a:gd name="connsiteY2" fmla="*/ 620759 h 620759"/>
              <a:gd name="connsiteX3" fmla="*/ 0 w 4176464"/>
              <a:gd name="connsiteY3" fmla="*/ 620759 h 620759"/>
              <a:gd name="connsiteX4" fmla="*/ 0 w 4176464"/>
              <a:gd name="connsiteY4" fmla="*/ 0 h 620759"/>
              <a:gd name="connsiteX0-1" fmla="*/ 8404 w 4184868"/>
              <a:gd name="connsiteY0-2" fmla="*/ 0 h 620759"/>
              <a:gd name="connsiteX1-3" fmla="*/ 4184868 w 4184868"/>
              <a:gd name="connsiteY1-4" fmla="*/ 0 h 620759"/>
              <a:gd name="connsiteX2-5" fmla="*/ 4184868 w 4184868"/>
              <a:gd name="connsiteY2-6" fmla="*/ 620759 h 620759"/>
              <a:gd name="connsiteX3-7" fmla="*/ 8404 w 4184868"/>
              <a:gd name="connsiteY3-8" fmla="*/ 620759 h 620759"/>
              <a:gd name="connsiteX4-9" fmla="*/ 0 w 4184868"/>
              <a:gd name="connsiteY4-10" fmla="*/ 287258 h 620759"/>
              <a:gd name="connsiteX5" fmla="*/ 8404 w 4184868"/>
              <a:gd name="connsiteY5" fmla="*/ 0 h 620759"/>
              <a:gd name="connsiteX0-11" fmla="*/ 0 w 4176464"/>
              <a:gd name="connsiteY0-12" fmla="*/ 0 h 620759"/>
              <a:gd name="connsiteX1-13" fmla="*/ 4176464 w 4176464"/>
              <a:gd name="connsiteY1-14" fmla="*/ 0 h 620759"/>
              <a:gd name="connsiteX2-15" fmla="*/ 4176464 w 4176464"/>
              <a:gd name="connsiteY2-16" fmla="*/ 620759 h 620759"/>
              <a:gd name="connsiteX3-17" fmla="*/ 0 w 4176464"/>
              <a:gd name="connsiteY3-18" fmla="*/ 620759 h 620759"/>
              <a:gd name="connsiteX4-19" fmla="*/ 189716 w 4176464"/>
              <a:gd name="connsiteY4-20" fmla="*/ 287258 h 620759"/>
              <a:gd name="connsiteX5-21" fmla="*/ 0 w 4176464"/>
              <a:gd name="connsiteY5-22" fmla="*/ 0 h 620759"/>
              <a:gd name="connsiteX0-23" fmla="*/ 0 w 4176464"/>
              <a:gd name="connsiteY0-24" fmla="*/ 0 h 620759"/>
              <a:gd name="connsiteX1-25" fmla="*/ 4176464 w 4176464"/>
              <a:gd name="connsiteY1-26" fmla="*/ 0 h 620759"/>
              <a:gd name="connsiteX2-27" fmla="*/ 4176464 w 4176464"/>
              <a:gd name="connsiteY2-28" fmla="*/ 620759 h 620759"/>
              <a:gd name="connsiteX3-29" fmla="*/ 0 w 4176464"/>
              <a:gd name="connsiteY3-30" fmla="*/ 620759 h 620759"/>
              <a:gd name="connsiteX4-31" fmla="*/ 161141 w 4176464"/>
              <a:gd name="connsiteY4-32" fmla="*/ 306308 h 620759"/>
              <a:gd name="connsiteX5-33" fmla="*/ 0 w 4176464"/>
              <a:gd name="connsiteY5-34" fmla="*/ 0 h 620759"/>
              <a:gd name="connsiteX0-35" fmla="*/ 0 w 4176464"/>
              <a:gd name="connsiteY0-36" fmla="*/ 0 h 620759"/>
              <a:gd name="connsiteX1-37" fmla="*/ 4176464 w 4176464"/>
              <a:gd name="connsiteY1-38" fmla="*/ 0 h 620759"/>
              <a:gd name="connsiteX2-39" fmla="*/ 4176464 w 4176464"/>
              <a:gd name="connsiteY2-40" fmla="*/ 620759 h 620759"/>
              <a:gd name="connsiteX3-41" fmla="*/ 0 w 4176464"/>
              <a:gd name="connsiteY3-42" fmla="*/ 620759 h 620759"/>
              <a:gd name="connsiteX4-43" fmla="*/ 122392 w 4176464"/>
              <a:gd name="connsiteY4-44" fmla="*/ 306307 h 620759"/>
              <a:gd name="connsiteX5-45" fmla="*/ 0 w 4176464"/>
              <a:gd name="connsiteY5-46" fmla="*/ 0 h 6207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4176464" h="620759">
                <a:moveTo>
                  <a:pt x="0" y="0"/>
                </a:moveTo>
                <a:lnTo>
                  <a:pt x="4176464" y="0"/>
                </a:lnTo>
                <a:lnTo>
                  <a:pt x="4176464" y="620759"/>
                </a:lnTo>
                <a:lnTo>
                  <a:pt x="0" y="620759"/>
                </a:lnTo>
                <a:lnTo>
                  <a:pt x="122392" y="306307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txBody>
          <a:bodyPr lIns="121901" tIns="60950" rIns="121901" bIns="60950" rtlCol="0" anchor="ctr"/>
          <a:lstStyle/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项目介绍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市场概况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行业分析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商业模式</a:t>
            </a:r>
            <a:endParaRPr lang="en-US" altLang="zh-CN" sz="1600" b="1" kern="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竞争格局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经营现状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财务预测</a:t>
            </a:r>
            <a:endParaRPr kumimoji="0" lang="zh-CN" altLang="en-US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线连接符 3"/>
          <p:cNvCxnSpPr/>
          <p:nvPr/>
        </p:nvCxnSpPr>
        <p:spPr>
          <a:xfrm>
            <a:off x="353362" y="1124744"/>
            <a:ext cx="11485276" cy="0"/>
          </a:xfrm>
          <a:prstGeom prst="line">
            <a:avLst/>
          </a:prstGeom>
          <a:ln w="12700" cmpd="sng">
            <a:solidFill>
              <a:srgbClr val="8F6A3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" name="图片 39" descr="行动、五项logo（最终稿）-02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92" b="2633"/>
          <a:stretch/>
        </p:blipFill>
        <p:spPr>
          <a:xfrm>
            <a:off x="335360" y="345452"/>
            <a:ext cx="1808404" cy="631010"/>
          </a:xfrm>
          <a:prstGeom prst="rect">
            <a:avLst/>
          </a:prstGeom>
        </p:spPr>
      </p:pic>
      <p:cxnSp>
        <p:nvCxnSpPr>
          <p:cNvPr id="8" name="直线连接符 7"/>
          <p:cNvCxnSpPr/>
          <p:nvPr/>
        </p:nvCxnSpPr>
        <p:spPr>
          <a:xfrm>
            <a:off x="2351584" y="260648"/>
            <a:ext cx="0" cy="792088"/>
          </a:xfrm>
          <a:prstGeom prst="line">
            <a:avLst/>
          </a:prstGeom>
          <a:ln w="38100" cmpd="sng">
            <a:solidFill>
              <a:srgbClr val="C89F6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线连接符 79"/>
          <p:cNvCxnSpPr/>
          <p:nvPr/>
        </p:nvCxnSpPr>
        <p:spPr>
          <a:xfrm>
            <a:off x="2351584" y="1196752"/>
            <a:ext cx="0" cy="540060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>
          <a:xfrm>
            <a:off x="2855640" y="372925"/>
            <a:ext cx="3672408" cy="576064"/>
          </a:xfrm>
          <a:custGeom>
            <a:avLst/>
            <a:gdLst>
              <a:gd name="connsiteX0" fmla="*/ 0 w 4176464"/>
              <a:gd name="connsiteY0" fmla="*/ 0 h 620759"/>
              <a:gd name="connsiteX1" fmla="*/ 4176464 w 4176464"/>
              <a:gd name="connsiteY1" fmla="*/ 0 h 620759"/>
              <a:gd name="connsiteX2" fmla="*/ 4176464 w 4176464"/>
              <a:gd name="connsiteY2" fmla="*/ 620759 h 620759"/>
              <a:gd name="connsiteX3" fmla="*/ 0 w 4176464"/>
              <a:gd name="connsiteY3" fmla="*/ 620759 h 620759"/>
              <a:gd name="connsiteX4" fmla="*/ 0 w 4176464"/>
              <a:gd name="connsiteY4" fmla="*/ 0 h 620759"/>
              <a:gd name="connsiteX0-1" fmla="*/ 8404 w 4184868"/>
              <a:gd name="connsiteY0-2" fmla="*/ 0 h 620759"/>
              <a:gd name="connsiteX1-3" fmla="*/ 4184868 w 4184868"/>
              <a:gd name="connsiteY1-4" fmla="*/ 0 h 620759"/>
              <a:gd name="connsiteX2-5" fmla="*/ 4184868 w 4184868"/>
              <a:gd name="connsiteY2-6" fmla="*/ 620759 h 620759"/>
              <a:gd name="connsiteX3-7" fmla="*/ 8404 w 4184868"/>
              <a:gd name="connsiteY3-8" fmla="*/ 620759 h 620759"/>
              <a:gd name="connsiteX4-9" fmla="*/ 0 w 4184868"/>
              <a:gd name="connsiteY4-10" fmla="*/ 287258 h 620759"/>
              <a:gd name="connsiteX5" fmla="*/ 8404 w 4184868"/>
              <a:gd name="connsiteY5" fmla="*/ 0 h 620759"/>
              <a:gd name="connsiteX0-11" fmla="*/ 0 w 4176464"/>
              <a:gd name="connsiteY0-12" fmla="*/ 0 h 620759"/>
              <a:gd name="connsiteX1-13" fmla="*/ 4176464 w 4176464"/>
              <a:gd name="connsiteY1-14" fmla="*/ 0 h 620759"/>
              <a:gd name="connsiteX2-15" fmla="*/ 4176464 w 4176464"/>
              <a:gd name="connsiteY2-16" fmla="*/ 620759 h 620759"/>
              <a:gd name="connsiteX3-17" fmla="*/ 0 w 4176464"/>
              <a:gd name="connsiteY3-18" fmla="*/ 620759 h 620759"/>
              <a:gd name="connsiteX4-19" fmla="*/ 189716 w 4176464"/>
              <a:gd name="connsiteY4-20" fmla="*/ 287258 h 620759"/>
              <a:gd name="connsiteX5-21" fmla="*/ 0 w 4176464"/>
              <a:gd name="connsiteY5-22" fmla="*/ 0 h 620759"/>
              <a:gd name="connsiteX0-23" fmla="*/ 0 w 4176464"/>
              <a:gd name="connsiteY0-24" fmla="*/ 0 h 620759"/>
              <a:gd name="connsiteX1-25" fmla="*/ 4176464 w 4176464"/>
              <a:gd name="connsiteY1-26" fmla="*/ 0 h 620759"/>
              <a:gd name="connsiteX2-27" fmla="*/ 4176464 w 4176464"/>
              <a:gd name="connsiteY2-28" fmla="*/ 620759 h 620759"/>
              <a:gd name="connsiteX3-29" fmla="*/ 0 w 4176464"/>
              <a:gd name="connsiteY3-30" fmla="*/ 620759 h 620759"/>
              <a:gd name="connsiteX4-31" fmla="*/ 161141 w 4176464"/>
              <a:gd name="connsiteY4-32" fmla="*/ 306308 h 620759"/>
              <a:gd name="connsiteX5-33" fmla="*/ 0 w 4176464"/>
              <a:gd name="connsiteY5-34" fmla="*/ 0 h 620759"/>
              <a:gd name="connsiteX0-35" fmla="*/ 0 w 4176464"/>
              <a:gd name="connsiteY0-36" fmla="*/ 0 h 620759"/>
              <a:gd name="connsiteX1-37" fmla="*/ 4176464 w 4176464"/>
              <a:gd name="connsiteY1-38" fmla="*/ 0 h 620759"/>
              <a:gd name="connsiteX2-39" fmla="*/ 4176464 w 4176464"/>
              <a:gd name="connsiteY2-40" fmla="*/ 620759 h 620759"/>
              <a:gd name="connsiteX3-41" fmla="*/ 0 w 4176464"/>
              <a:gd name="connsiteY3-42" fmla="*/ 620759 h 620759"/>
              <a:gd name="connsiteX4-43" fmla="*/ 122392 w 4176464"/>
              <a:gd name="connsiteY4-44" fmla="*/ 306307 h 620759"/>
              <a:gd name="connsiteX5-45" fmla="*/ 0 w 4176464"/>
              <a:gd name="connsiteY5-46" fmla="*/ 0 h 6207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4176464" h="620759">
                <a:moveTo>
                  <a:pt x="0" y="0"/>
                </a:moveTo>
                <a:lnTo>
                  <a:pt x="4176464" y="0"/>
                </a:lnTo>
                <a:lnTo>
                  <a:pt x="4176464" y="620759"/>
                </a:lnTo>
                <a:lnTo>
                  <a:pt x="0" y="620759"/>
                </a:lnTo>
                <a:lnTo>
                  <a:pt x="122392" y="306307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txBody>
          <a:bodyPr lIns="121901" tIns="60950" rIns="121901" bIns="60950" rtlCol="0" anchor="ctr"/>
          <a:lstStyle/>
          <a:p>
            <a:pPr lvl="0"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商业模式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2443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 bldLvl="0"/>
      <p:bldP spid="9" grpId="0" bldLvl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25"/>
          <p:cNvSpPr txBox="1"/>
          <p:nvPr/>
        </p:nvSpPr>
        <p:spPr>
          <a:xfrm>
            <a:off x="5256921" y="4437112"/>
            <a:ext cx="1470660" cy="918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5065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39" name="矩形 7"/>
          <p:cNvSpPr/>
          <p:nvPr/>
        </p:nvSpPr>
        <p:spPr>
          <a:xfrm>
            <a:off x="551384" y="1052736"/>
            <a:ext cx="1440160" cy="5256584"/>
          </a:xfrm>
          <a:custGeom>
            <a:avLst/>
            <a:gdLst>
              <a:gd name="connsiteX0" fmla="*/ 0 w 4176464"/>
              <a:gd name="connsiteY0" fmla="*/ 0 h 620759"/>
              <a:gd name="connsiteX1" fmla="*/ 4176464 w 4176464"/>
              <a:gd name="connsiteY1" fmla="*/ 0 h 620759"/>
              <a:gd name="connsiteX2" fmla="*/ 4176464 w 4176464"/>
              <a:gd name="connsiteY2" fmla="*/ 620759 h 620759"/>
              <a:gd name="connsiteX3" fmla="*/ 0 w 4176464"/>
              <a:gd name="connsiteY3" fmla="*/ 620759 h 620759"/>
              <a:gd name="connsiteX4" fmla="*/ 0 w 4176464"/>
              <a:gd name="connsiteY4" fmla="*/ 0 h 620759"/>
              <a:gd name="connsiteX0-1" fmla="*/ 8404 w 4184868"/>
              <a:gd name="connsiteY0-2" fmla="*/ 0 h 620759"/>
              <a:gd name="connsiteX1-3" fmla="*/ 4184868 w 4184868"/>
              <a:gd name="connsiteY1-4" fmla="*/ 0 h 620759"/>
              <a:gd name="connsiteX2-5" fmla="*/ 4184868 w 4184868"/>
              <a:gd name="connsiteY2-6" fmla="*/ 620759 h 620759"/>
              <a:gd name="connsiteX3-7" fmla="*/ 8404 w 4184868"/>
              <a:gd name="connsiteY3-8" fmla="*/ 620759 h 620759"/>
              <a:gd name="connsiteX4-9" fmla="*/ 0 w 4184868"/>
              <a:gd name="connsiteY4-10" fmla="*/ 287258 h 620759"/>
              <a:gd name="connsiteX5" fmla="*/ 8404 w 4184868"/>
              <a:gd name="connsiteY5" fmla="*/ 0 h 620759"/>
              <a:gd name="connsiteX0-11" fmla="*/ 0 w 4176464"/>
              <a:gd name="connsiteY0-12" fmla="*/ 0 h 620759"/>
              <a:gd name="connsiteX1-13" fmla="*/ 4176464 w 4176464"/>
              <a:gd name="connsiteY1-14" fmla="*/ 0 h 620759"/>
              <a:gd name="connsiteX2-15" fmla="*/ 4176464 w 4176464"/>
              <a:gd name="connsiteY2-16" fmla="*/ 620759 h 620759"/>
              <a:gd name="connsiteX3-17" fmla="*/ 0 w 4176464"/>
              <a:gd name="connsiteY3-18" fmla="*/ 620759 h 620759"/>
              <a:gd name="connsiteX4-19" fmla="*/ 189716 w 4176464"/>
              <a:gd name="connsiteY4-20" fmla="*/ 287258 h 620759"/>
              <a:gd name="connsiteX5-21" fmla="*/ 0 w 4176464"/>
              <a:gd name="connsiteY5-22" fmla="*/ 0 h 620759"/>
              <a:gd name="connsiteX0-23" fmla="*/ 0 w 4176464"/>
              <a:gd name="connsiteY0-24" fmla="*/ 0 h 620759"/>
              <a:gd name="connsiteX1-25" fmla="*/ 4176464 w 4176464"/>
              <a:gd name="connsiteY1-26" fmla="*/ 0 h 620759"/>
              <a:gd name="connsiteX2-27" fmla="*/ 4176464 w 4176464"/>
              <a:gd name="connsiteY2-28" fmla="*/ 620759 h 620759"/>
              <a:gd name="connsiteX3-29" fmla="*/ 0 w 4176464"/>
              <a:gd name="connsiteY3-30" fmla="*/ 620759 h 620759"/>
              <a:gd name="connsiteX4-31" fmla="*/ 161141 w 4176464"/>
              <a:gd name="connsiteY4-32" fmla="*/ 306308 h 620759"/>
              <a:gd name="connsiteX5-33" fmla="*/ 0 w 4176464"/>
              <a:gd name="connsiteY5-34" fmla="*/ 0 h 620759"/>
              <a:gd name="connsiteX0-35" fmla="*/ 0 w 4176464"/>
              <a:gd name="connsiteY0-36" fmla="*/ 0 h 620759"/>
              <a:gd name="connsiteX1-37" fmla="*/ 4176464 w 4176464"/>
              <a:gd name="connsiteY1-38" fmla="*/ 0 h 620759"/>
              <a:gd name="connsiteX2-39" fmla="*/ 4176464 w 4176464"/>
              <a:gd name="connsiteY2-40" fmla="*/ 620759 h 620759"/>
              <a:gd name="connsiteX3-41" fmla="*/ 0 w 4176464"/>
              <a:gd name="connsiteY3-42" fmla="*/ 620759 h 620759"/>
              <a:gd name="connsiteX4-43" fmla="*/ 122392 w 4176464"/>
              <a:gd name="connsiteY4-44" fmla="*/ 306307 h 620759"/>
              <a:gd name="connsiteX5-45" fmla="*/ 0 w 4176464"/>
              <a:gd name="connsiteY5-46" fmla="*/ 0 h 6207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4176464" h="620759">
                <a:moveTo>
                  <a:pt x="0" y="0"/>
                </a:moveTo>
                <a:lnTo>
                  <a:pt x="4176464" y="0"/>
                </a:lnTo>
                <a:lnTo>
                  <a:pt x="4176464" y="620759"/>
                </a:lnTo>
                <a:lnTo>
                  <a:pt x="0" y="620759"/>
                </a:lnTo>
                <a:lnTo>
                  <a:pt x="122392" y="306307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txBody>
          <a:bodyPr lIns="121901" tIns="60950" rIns="121901" bIns="60950" rtlCol="0" anchor="ctr"/>
          <a:lstStyle/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项目介绍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市场概况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行业分析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商业模式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竞争格局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经营现状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财务预测</a:t>
            </a:r>
            <a:endParaRPr kumimoji="0" lang="zh-CN" altLang="en-US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线连接符 3"/>
          <p:cNvCxnSpPr/>
          <p:nvPr/>
        </p:nvCxnSpPr>
        <p:spPr>
          <a:xfrm>
            <a:off x="353362" y="1124744"/>
            <a:ext cx="11485276" cy="0"/>
          </a:xfrm>
          <a:prstGeom prst="line">
            <a:avLst/>
          </a:prstGeom>
          <a:ln w="12700" cmpd="sng">
            <a:solidFill>
              <a:srgbClr val="8F6A3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" name="图片 39" descr="行动、五项logo（最终稿）-02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92" b="2633"/>
          <a:stretch/>
        </p:blipFill>
        <p:spPr>
          <a:xfrm>
            <a:off x="335360" y="345452"/>
            <a:ext cx="1808404" cy="631010"/>
          </a:xfrm>
          <a:prstGeom prst="rect">
            <a:avLst/>
          </a:prstGeom>
        </p:spPr>
      </p:pic>
      <p:cxnSp>
        <p:nvCxnSpPr>
          <p:cNvPr id="8" name="直线连接符 7"/>
          <p:cNvCxnSpPr/>
          <p:nvPr/>
        </p:nvCxnSpPr>
        <p:spPr>
          <a:xfrm>
            <a:off x="2351584" y="260648"/>
            <a:ext cx="0" cy="792088"/>
          </a:xfrm>
          <a:prstGeom prst="line">
            <a:avLst/>
          </a:prstGeom>
          <a:ln w="38100" cmpd="sng">
            <a:solidFill>
              <a:srgbClr val="C89F6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线连接符 79"/>
          <p:cNvCxnSpPr/>
          <p:nvPr/>
        </p:nvCxnSpPr>
        <p:spPr>
          <a:xfrm>
            <a:off x="2351584" y="1196752"/>
            <a:ext cx="0" cy="540060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>
          <a:xfrm>
            <a:off x="2855640" y="372925"/>
            <a:ext cx="3672408" cy="576064"/>
          </a:xfrm>
          <a:custGeom>
            <a:avLst/>
            <a:gdLst>
              <a:gd name="connsiteX0" fmla="*/ 0 w 4176464"/>
              <a:gd name="connsiteY0" fmla="*/ 0 h 620759"/>
              <a:gd name="connsiteX1" fmla="*/ 4176464 w 4176464"/>
              <a:gd name="connsiteY1" fmla="*/ 0 h 620759"/>
              <a:gd name="connsiteX2" fmla="*/ 4176464 w 4176464"/>
              <a:gd name="connsiteY2" fmla="*/ 620759 h 620759"/>
              <a:gd name="connsiteX3" fmla="*/ 0 w 4176464"/>
              <a:gd name="connsiteY3" fmla="*/ 620759 h 620759"/>
              <a:gd name="connsiteX4" fmla="*/ 0 w 4176464"/>
              <a:gd name="connsiteY4" fmla="*/ 0 h 620759"/>
              <a:gd name="connsiteX0-1" fmla="*/ 8404 w 4184868"/>
              <a:gd name="connsiteY0-2" fmla="*/ 0 h 620759"/>
              <a:gd name="connsiteX1-3" fmla="*/ 4184868 w 4184868"/>
              <a:gd name="connsiteY1-4" fmla="*/ 0 h 620759"/>
              <a:gd name="connsiteX2-5" fmla="*/ 4184868 w 4184868"/>
              <a:gd name="connsiteY2-6" fmla="*/ 620759 h 620759"/>
              <a:gd name="connsiteX3-7" fmla="*/ 8404 w 4184868"/>
              <a:gd name="connsiteY3-8" fmla="*/ 620759 h 620759"/>
              <a:gd name="connsiteX4-9" fmla="*/ 0 w 4184868"/>
              <a:gd name="connsiteY4-10" fmla="*/ 287258 h 620759"/>
              <a:gd name="connsiteX5" fmla="*/ 8404 w 4184868"/>
              <a:gd name="connsiteY5" fmla="*/ 0 h 620759"/>
              <a:gd name="connsiteX0-11" fmla="*/ 0 w 4176464"/>
              <a:gd name="connsiteY0-12" fmla="*/ 0 h 620759"/>
              <a:gd name="connsiteX1-13" fmla="*/ 4176464 w 4176464"/>
              <a:gd name="connsiteY1-14" fmla="*/ 0 h 620759"/>
              <a:gd name="connsiteX2-15" fmla="*/ 4176464 w 4176464"/>
              <a:gd name="connsiteY2-16" fmla="*/ 620759 h 620759"/>
              <a:gd name="connsiteX3-17" fmla="*/ 0 w 4176464"/>
              <a:gd name="connsiteY3-18" fmla="*/ 620759 h 620759"/>
              <a:gd name="connsiteX4-19" fmla="*/ 189716 w 4176464"/>
              <a:gd name="connsiteY4-20" fmla="*/ 287258 h 620759"/>
              <a:gd name="connsiteX5-21" fmla="*/ 0 w 4176464"/>
              <a:gd name="connsiteY5-22" fmla="*/ 0 h 620759"/>
              <a:gd name="connsiteX0-23" fmla="*/ 0 w 4176464"/>
              <a:gd name="connsiteY0-24" fmla="*/ 0 h 620759"/>
              <a:gd name="connsiteX1-25" fmla="*/ 4176464 w 4176464"/>
              <a:gd name="connsiteY1-26" fmla="*/ 0 h 620759"/>
              <a:gd name="connsiteX2-27" fmla="*/ 4176464 w 4176464"/>
              <a:gd name="connsiteY2-28" fmla="*/ 620759 h 620759"/>
              <a:gd name="connsiteX3-29" fmla="*/ 0 w 4176464"/>
              <a:gd name="connsiteY3-30" fmla="*/ 620759 h 620759"/>
              <a:gd name="connsiteX4-31" fmla="*/ 161141 w 4176464"/>
              <a:gd name="connsiteY4-32" fmla="*/ 306308 h 620759"/>
              <a:gd name="connsiteX5-33" fmla="*/ 0 w 4176464"/>
              <a:gd name="connsiteY5-34" fmla="*/ 0 h 620759"/>
              <a:gd name="connsiteX0-35" fmla="*/ 0 w 4176464"/>
              <a:gd name="connsiteY0-36" fmla="*/ 0 h 620759"/>
              <a:gd name="connsiteX1-37" fmla="*/ 4176464 w 4176464"/>
              <a:gd name="connsiteY1-38" fmla="*/ 0 h 620759"/>
              <a:gd name="connsiteX2-39" fmla="*/ 4176464 w 4176464"/>
              <a:gd name="connsiteY2-40" fmla="*/ 620759 h 620759"/>
              <a:gd name="connsiteX3-41" fmla="*/ 0 w 4176464"/>
              <a:gd name="connsiteY3-42" fmla="*/ 620759 h 620759"/>
              <a:gd name="connsiteX4-43" fmla="*/ 122392 w 4176464"/>
              <a:gd name="connsiteY4-44" fmla="*/ 306307 h 620759"/>
              <a:gd name="connsiteX5-45" fmla="*/ 0 w 4176464"/>
              <a:gd name="connsiteY5-46" fmla="*/ 0 h 6207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4176464" h="620759">
                <a:moveTo>
                  <a:pt x="0" y="0"/>
                </a:moveTo>
                <a:lnTo>
                  <a:pt x="4176464" y="0"/>
                </a:lnTo>
                <a:lnTo>
                  <a:pt x="4176464" y="620759"/>
                </a:lnTo>
                <a:lnTo>
                  <a:pt x="0" y="620759"/>
                </a:lnTo>
                <a:lnTo>
                  <a:pt x="122392" y="306307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txBody>
          <a:bodyPr lIns="121901" tIns="60950" rIns="121901" bIns="60950" rtlCol="0" anchor="ctr"/>
          <a:lstStyle/>
          <a:p>
            <a:pPr lvl="0"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竞争格局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9269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 bldLvl="0"/>
      <p:bldP spid="9" grpId="0" bldLvl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25"/>
          <p:cNvSpPr txBox="1"/>
          <p:nvPr/>
        </p:nvSpPr>
        <p:spPr>
          <a:xfrm>
            <a:off x="5256921" y="4437112"/>
            <a:ext cx="1470660" cy="918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5065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39" name="矩形 7"/>
          <p:cNvSpPr/>
          <p:nvPr/>
        </p:nvSpPr>
        <p:spPr>
          <a:xfrm>
            <a:off x="551384" y="1052736"/>
            <a:ext cx="1440160" cy="5256584"/>
          </a:xfrm>
          <a:custGeom>
            <a:avLst/>
            <a:gdLst>
              <a:gd name="connsiteX0" fmla="*/ 0 w 4176464"/>
              <a:gd name="connsiteY0" fmla="*/ 0 h 620759"/>
              <a:gd name="connsiteX1" fmla="*/ 4176464 w 4176464"/>
              <a:gd name="connsiteY1" fmla="*/ 0 h 620759"/>
              <a:gd name="connsiteX2" fmla="*/ 4176464 w 4176464"/>
              <a:gd name="connsiteY2" fmla="*/ 620759 h 620759"/>
              <a:gd name="connsiteX3" fmla="*/ 0 w 4176464"/>
              <a:gd name="connsiteY3" fmla="*/ 620759 h 620759"/>
              <a:gd name="connsiteX4" fmla="*/ 0 w 4176464"/>
              <a:gd name="connsiteY4" fmla="*/ 0 h 620759"/>
              <a:gd name="connsiteX0-1" fmla="*/ 8404 w 4184868"/>
              <a:gd name="connsiteY0-2" fmla="*/ 0 h 620759"/>
              <a:gd name="connsiteX1-3" fmla="*/ 4184868 w 4184868"/>
              <a:gd name="connsiteY1-4" fmla="*/ 0 h 620759"/>
              <a:gd name="connsiteX2-5" fmla="*/ 4184868 w 4184868"/>
              <a:gd name="connsiteY2-6" fmla="*/ 620759 h 620759"/>
              <a:gd name="connsiteX3-7" fmla="*/ 8404 w 4184868"/>
              <a:gd name="connsiteY3-8" fmla="*/ 620759 h 620759"/>
              <a:gd name="connsiteX4-9" fmla="*/ 0 w 4184868"/>
              <a:gd name="connsiteY4-10" fmla="*/ 287258 h 620759"/>
              <a:gd name="connsiteX5" fmla="*/ 8404 w 4184868"/>
              <a:gd name="connsiteY5" fmla="*/ 0 h 620759"/>
              <a:gd name="connsiteX0-11" fmla="*/ 0 w 4176464"/>
              <a:gd name="connsiteY0-12" fmla="*/ 0 h 620759"/>
              <a:gd name="connsiteX1-13" fmla="*/ 4176464 w 4176464"/>
              <a:gd name="connsiteY1-14" fmla="*/ 0 h 620759"/>
              <a:gd name="connsiteX2-15" fmla="*/ 4176464 w 4176464"/>
              <a:gd name="connsiteY2-16" fmla="*/ 620759 h 620759"/>
              <a:gd name="connsiteX3-17" fmla="*/ 0 w 4176464"/>
              <a:gd name="connsiteY3-18" fmla="*/ 620759 h 620759"/>
              <a:gd name="connsiteX4-19" fmla="*/ 189716 w 4176464"/>
              <a:gd name="connsiteY4-20" fmla="*/ 287258 h 620759"/>
              <a:gd name="connsiteX5-21" fmla="*/ 0 w 4176464"/>
              <a:gd name="connsiteY5-22" fmla="*/ 0 h 620759"/>
              <a:gd name="connsiteX0-23" fmla="*/ 0 w 4176464"/>
              <a:gd name="connsiteY0-24" fmla="*/ 0 h 620759"/>
              <a:gd name="connsiteX1-25" fmla="*/ 4176464 w 4176464"/>
              <a:gd name="connsiteY1-26" fmla="*/ 0 h 620759"/>
              <a:gd name="connsiteX2-27" fmla="*/ 4176464 w 4176464"/>
              <a:gd name="connsiteY2-28" fmla="*/ 620759 h 620759"/>
              <a:gd name="connsiteX3-29" fmla="*/ 0 w 4176464"/>
              <a:gd name="connsiteY3-30" fmla="*/ 620759 h 620759"/>
              <a:gd name="connsiteX4-31" fmla="*/ 161141 w 4176464"/>
              <a:gd name="connsiteY4-32" fmla="*/ 306308 h 620759"/>
              <a:gd name="connsiteX5-33" fmla="*/ 0 w 4176464"/>
              <a:gd name="connsiteY5-34" fmla="*/ 0 h 620759"/>
              <a:gd name="connsiteX0-35" fmla="*/ 0 w 4176464"/>
              <a:gd name="connsiteY0-36" fmla="*/ 0 h 620759"/>
              <a:gd name="connsiteX1-37" fmla="*/ 4176464 w 4176464"/>
              <a:gd name="connsiteY1-38" fmla="*/ 0 h 620759"/>
              <a:gd name="connsiteX2-39" fmla="*/ 4176464 w 4176464"/>
              <a:gd name="connsiteY2-40" fmla="*/ 620759 h 620759"/>
              <a:gd name="connsiteX3-41" fmla="*/ 0 w 4176464"/>
              <a:gd name="connsiteY3-42" fmla="*/ 620759 h 620759"/>
              <a:gd name="connsiteX4-43" fmla="*/ 122392 w 4176464"/>
              <a:gd name="connsiteY4-44" fmla="*/ 306307 h 620759"/>
              <a:gd name="connsiteX5-45" fmla="*/ 0 w 4176464"/>
              <a:gd name="connsiteY5-46" fmla="*/ 0 h 6207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4176464" h="620759">
                <a:moveTo>
                  <a:pt x="0" y="0"/>
                </a:moveTo>
                <a:lnTo>
                  <a:pt x="4176464" y="0"/>
                </a:lnTo>
                <a:lnTo>
                  <a:pt x="4176464" y="620759"/>
                </a:lnTo>
                <a:lnTo>
                  <a:pt x="0" y="620759"/>
                </a:lnTo>
                <a:lnTo>
                  <a:pt x="122392" y="306307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txBody>
          <a:bodyPr lIns="121901" tIns="60950" rIns="121901" bIns="60950" rtlCol="0" anchor="ctr"/>
          <a:lstStyle/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项目介绍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市场概况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行业分析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商业模式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竞争格局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经营现状</a:t>
            </a:r>
            <a:endParaRPr lang="en-US" altLang="zh-CN" sz="1600" b="1" kern="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财务预测</a:t>
            </a:r>
            <a:endParaRPr kumimoji="0" lang="zh-CN" altLang="en-US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线连接符 3"/>
          <p:cNvCxnSpPr/>
          <p:nvPr/>
        </p:nvCxnSpPr>
        <p:spPr>
          <a:xfrm>
            <a:off x="353362" y="1124744"/>
            <a:ext cx="11485276" cy="0"/>
          </a:xfrm>
          <a:prstGeom prst="line">
            <a:avLst/>
          </a:prstGeom>
          <a:ln w="12700" cmpd="sng">
            <a:solidFill>
              <a:srgbClr val="8F6A3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" name="图片 39" descr="行动、五项logo（最终稿）-02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92" b="2633"/>
          <a:stretch/>
        </p:blipFill>
        <p:spPr>
          <a:xfrm>
            <a:off x="335360" y="345452"/>
            <a:ext cx="1808404" cy="631010"/>
          </a:xfrm>
          <a:prstGeom prst="rect">
            <a:avLst/>
          </a:prstGeom>
        </p:spPr>
      </p:pic>
      <p:cxnSp>
        <p:nvCxnSpPr>
          <p:cNvPr id="8" name="直线连接符 7"/>
          <p:cNvCxnSpPr/>
          <p:nvPr/>
        </p:nvCxnSpPr>
        <p:spPr>
          <a:xfrm>
            <a:off x="2351584" y="260648"/>
            <a:ext cx="0" cy="792088"/>
          </a:xfrm>
          <a:prstGeom prst="line">
            <a:avLst/>
          </a:prstGeom>
          <a:ln w="38100" cmpd="sng">
            <a:solidFill>
              <a:srgbClr val="C89F6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线连接符 79"/>
          <p:cNvCxnSpPr/>
          <p:nvPr/>
        </p:nvCxnSpPr>
        <p:spPr>
          <a:xfrm>
            <a:off x="2351584" y="1196752"/>
            <a:ext cx="0" cy="540060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>
          <a:xfrm>
            <a:off x="2855640" y="372925"/>
            <a:ext cx="3672408" cy="576064"/>
          </a:xfrm>
          <a:custGeom>
            <a:avLst/>
            <a:gdLst>
              <a:gd name="connsiteX0" fmla="*/ 0 w 4176464"/>
              <a:gd name="connsiteY0" fmla="*/ 0 h 620759"/>
              <a:gd name="connsiteX1" fmla="*/ 4176464 w 4176464"/>
              <a:gd name="connsiteY1" fmla="*/ 0 h 620759"/>
              <a:gd name="connsiteX2" fmla="*/ 4176464 w 4176464"/>
              <a:gd name="connsiteY2" fmla="*/ 620759 h 620759"/>
              <a:gd name="connsiteX3" fmla="*/ 0 w 4176464"/>
              <a:gd name="connsiteY3" fmla="*/ 620759 h 620759"/>
              <a:gd name="connsiteX4" fmla="*/ 0 w 4176464"/>
              <a:gd name="connsiteY4" fmla="*/ 0 h 620759"/>
              <a:gd name="connsiteX0-1" fmla="*/ 8404 w 4184868"/>
              <a:gd name="connsiteY0-2" fmla="*/ 0 h 620759"/>
              <a:gd name="connsiteX1-3" fmla="*/ 4184868 w 4184868"/>
              <a:gd name="connsiteY1-4" fmla="*/ 0 h 620759"/>
              <a:gd name="connsiteX2-5" fmla="*/ 4184868 w 4184868"/>
              <a:gd name="connsiteY2-6" fmla="*/ 620759 h 620759"/>
              <a:gd name="connsiteX3-7" fmla="*/ 8404 w 4184868"/>
              <a:gd name="connsiteY3-8" fmla="*/ 620759 h 620759"/>
              <a:gd name="connsiteX4-9" fmla="*/ 0 w 4184868"/>
              <a:gd name="connsiteY4-10" fmla="*/ 287258 h 620759"/>
              <a:gd name="connsiteX5" fmla="*/ 8404 w 4184868"/>
              <a:gd name="connsiteY5" fmla="*/ 0 h 620759"/>
              <a:gd name="connsiteX0-11" fmla="*/ 0 w 4176464"/>
              <a:gd name="connsiteY0-12" fmla="*/ 0 h 620759"/>
              <a:gd name="connsiteX1-13" fmla="*/ 4176464 w 4176464"/>
              <a:gd name="connsiteY1-14" fmla="*/ 0 h 620759"/>
              <a:gd name="connsiteX2-15" fmla="*/ 4176464 w 4176464"/>
              <a:gd name="connsiteY2-16" fmla="*/ 620759 h 620759"/>
              <a:gd name="connsiteX3-17" fmla="*/ 0 w 4176464"/>
              <a:gd name="connsiteY3-18" fmla="*/ 620759 h 620759"/>
              <a:gd name="connsiteX4-19" fmla="*/ 189716 w 4176464"/>
              <a:gd name="connsiteY4-20" fmla="*/ 287258 h 620759"/>
              <a:gd name="connsiteX5-21" fmla="*/ 0 w 4176464"/>
              <a:gd name="connsiteY5-22" fmla="*/ 0 h 620759"/>
              <a:gd name="connsiteX0-23" fmla="*/ 0 w 4176464"/>
              <a:gd name="connsiteY0-24" fmla="*/ 0 h 620759"/>
              <a:gd name="connsiteX1-25" fmla="*/ 4176464 w 4176464"/>
              <a:gd name="connsiteY1-26" fmla="*/ 0 h 620759"/>
              <a:gd name="connsiteX2-27" fmla="*/ 4176464 w 4176464"/>
              <a:gd name="connsiteY2-28" fmla="*/ 620759 h 620759"/>
              <a:gd name="connsiteX3-29" fmla="*/ 0 w 4176464"/>
              <a:gd name="connsiteY3-30" fmla="*/ 620759 h 620759"/>
              <a:gd name="connsiteX4-31" fmla="*/ 161141 w 4176464"/>
              <a:gd name="connsiteY4-32" fmla="*/ 306308 h 620759"/>
              <a:gd name="connsiteX5-33" fmla="*/ 0 w 4176464"/>
              <a:gd name="connsiteY5-34" fmla="*/ 0 h 620759"/>
              <a:gd name="connsiteX0-35" fmla="*/ 0 w 4176464"/>
              <a:gd name="connsiteY0-36" fmla="*/ 0 h 620759"/>
              <a:gd name="connsiteX1-37" fmla="*/ 4176464 w 4176464"/>
              <a:gd name="connsiteY1-38" fmla="*/ 0 h 620759"/>
              <a:gd name="connsiteX2-39" fmla="*/ 4176464 w 4176464"/>
              <a:gd name="connsiteY2-40" fmla="*/ 620759 h 620759"/>
              <a:gd name="connsiteX3-41" fmla="*/ 0 w 4176464"/>
              <a:gd name="connsiteY3-42" fmla="*/ 620759 h 620759"/>
              <a:gd name="connsiteX4-43" fmla="*/ 122392 w 4176464"/>
              <a:gd name="connsiteY4-44" fmla="*/ 306307 h 620759"/>
              <a:gd name="connsiteX5-45" fmla="*/ 0 w 4176464"/>
              <a:gd name="connsiteY5-46" fmla="*/ 0 h 6207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4176464" h="620759">
                <a:moveTo>
                  <a:pt x="0" y="0"/>
                </a:moveTo>
                <a:lnTo>
                  <a:pt x="4176464" y="0"/>
                </a:lnTo>
                <a:lnTo>
                  <a:pt x="4176464" y="620759"/>
                </a:lnTo>
                <a:lnTo>
                  <a:pt x="0" y="620759"/>
                </a:lnTo>
                <a:lnTo>
                  <a:pt x="122392" y="306307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txBody>
          <a:bodyPr lIns="121901" tIns="60950" rIns="121901" bIns="60950" rtlCol="0" anchor="ctr"/>
          <a:lstStyle/>
          <a:p>
            <a:pPr lvl="0"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经营现状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115966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 bldLvl="0"/>
      <p:bldP spid="9" grpId="0" bldLvl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25"/>
          <p:cNvSpPr txBox="1"/>
          <p:nvPr/>
        </p:nvSpPr>
        <p:spPr>
          <a:xfrm>
            <a:off x="5256921" y="4437112"/>
            <a:ext cx="1470660" cy="918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5065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39" name="矩形 7"/>
          <p:cNvSpPr/>
          <p:nvPr/>
        </p:nvSpPr>
        <p:spPr>
          <a:xfrm>
            <a:off x="551384" y="1052736"/>
            <a:ext cx="1440160" cy="5256584"/>
          </a:xfrm>
          <a:custGeom>
            <a:avLst/>
            <a:gdLst>
              <a:gd name="connsiteX0" fmla="*/ 0 w 4176464"/>
              <a:gd name="connsiteY0" fmla="*/ 0 h 620759"/>
              <a:gd name="connsiteX1" fmla="*/ 4176464 w 4176464"/>
              <a:gd name="connsiteY1" fmla="*/ 0 h 620759"/>
              <a:gd name="connsiteX2" fmla="*/ 4176464 w 4176464"/>
              <a:gd name="connsiteY2" fmla="*/ 620759 h 620759"/>
              <a:gd name="connsiteX3" fmla="*/ 0 w 4176464"/>
              <a:gd name="connsiteY3" fmla="*/ 620759 h 620759"/>
              <a:gd name="connsiteX4" fmla="*/ 0 w 4176464"/>
              <a:gd name="connsiteY4" fmla="*/ 0 h 620759"/>
              <a:gd name="connsiteX0-1" fmla="*/ 8404 w 4184868"/>
              <a:gd name="connsiteY0-2" fmla="*/ 0 h 620759"/>
              <a:gd name="connsiteX1-3" fmla="*/ 4184868 w 4184868"/>
              <a:gd name="connsiteY1-4" fmla="*/ 0 h 620759"/>
              <a:gd name="connsiteX2-5" fmla="*/ 4184868 w 4184868"/>
              <a:gd name="connsiteY2-6" fmla="*/ 620759 h 620759"/>
              <a:gd name="connsiteX3-7" fmla="*/ 8404 w 4184868"/>
              <a:gd name="connsiteY3-8" fmla="*/ 620759 h 620759"/>
              <a:gd name="connsiteX4-9" fmla="*/ 0 w 4184868"/>
              <a:gd name="connsiteY4-10" fmla="*/ 287258 h 620759"/>
              <a:gd name="connsiteX5" fmla="*/ 8404 w 4184868"/>
              <a:gd name="connsiteY5" fmla="*/ 0 h 620759"/>
              <a:gd name="connsiteX0-11" fmla="*/ 0 w 4176464"/>
              <a:gd name="connsiteY0-12" fmla="*/ 0 h 620759"/>
              <a:gd name="connsiteX1-13" fmla="*/ 4176464 w 4176464"/>
              <a:gd name="connsiteY1-14" fmla="*/ 0 h 620759"/>
              <a:gd name="connsiteX2-15" fmla="*/ 4176464 w 4176464"/>
              <a:gd name="connsiteY2-16" fmla="*/ 620759 h 620759"/>
              <a:gd name="connsiteX3-17" fmla="*/ 0 w 4176464"/>
              <a:gd name="connsiteY3-18" fmla="*/ 620759 h 620759"/>
              <a:gd name="connsiteX4-19" fmla="*/ 189716 w 4176464"/>
              <a:gd name="connsiteY4-20" fmla="*/ 287258 h 620759"/>
              <a:gd name="connsiteX5-21" fmla="*/ 0 w 4176464"/>
              <a:gd name="connsiteY5-22" fmla="*/ 0 h 620759"/>
              <a:gd name="connsiteX0-23" fmla="*/ 0 w 4176464"/>
              <a:gd name="connsiteY0-24" fmla="*/ 0 h 620759"/>
              <a:gd name="connsiteX1-25" fmla="*/ 4176464 w 4176464"/>
              <a:gd name="connsiteY1-26" fmla="*/ 0 h 620759"/>
              <a:gd name="connsiteX2-27" fmla="*/ 4176464 w 4176464"/>
              <a:gd name="connsiteY2-28" fmla="*/ 620759 h 620759"/>
              <a:gd name="connsiteX3-29" fmla="*/ 0 w 4176464"/>
              <a:gd name="connsiteY3-30" fmla="*/ 620759 h 620759"/>
              <a:gd name="connsiteX4-31" fmla="*/ 161141 w 4176464"/>
              <a:gd name="connsiteY4-32" fmla="*/ 306308 h 620759"/>
              <a:gd name="connsiteX5-33" fmla="*/ 0 w 4176464"/>
              <a:gd name="connsiteY5-34" fmla="*/ 0 h 620759"/>
              <a:gd name="connsiteX0-35" fmla="*/ 0 w 4176464"/>
              <a:gd name="connsiteY0-36" fmla="*/ 0 h 620759"/>
              <a:gd name="connsiteX1-37" fmla="*/ 4176464 w 4176464"/>
              <a:gd name="connsiteY1-38" fmla="*/ 0 h 620759"/>
              <a:gd name="connsiteX2-39" fmla="*/ 4176464 w 4176464"/>
              <a:gd name="connsiteY2-40" fmla="*/ 620759 h 620759"/>
              <a:gd name="connsiteX3-41" fmla="*/ 0 w 4176464"/>
              <a:gd name="connsiteY3-42" fmla="*/ 620759 h 620759"/>
              <a:gd name="connsiteX4-43" fmla="*/ 122392 w 4176464"/>
              <a:gd name="connsiteY4-44" fmla="*/ 306307 h 620759"/>
              <a:gd name="connsiteX5-45" fmla="*/ 0 w 4176464"/>
              <a:gd name="connsiteY5-46" fmla="*/ 0 h 6207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4176464" h="620759">
                <a:moveTo>
                  <a:pt x="0" y="0"/>
                </a:moveTo>
                <a:lnTo>
                  <a:pt x="4176464" y="0"/>
                </a:lnTo>
                <a:lnTo>
                  <a:pt x="4176464" y="620759"/>
                </a:lnTo>
                <a:lnTo>
                  <a:pt x="0" y="620759"/>
                </a:lnTo>
                <a:lnTo>
                  <a:pt x="122392" y="306307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txBody>
          <a:bodyPr lIns="121901" tIns="60950" rIns="121901" bIns="60950" rtlCol="0" anchor="ctr"/>
          <a:lstStyle/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项目介绍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市场概况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行业分析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商业模式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竞争格局</a:t>
            </a:r>
            <a:endParaRPr kumimoji="0" lang="en-US" altLang="zh-CN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经营现状</a:t>
            </a:r>
            <a:endParaRPr lang="en-US" altLang="zh-CN" sz="16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300000"/>
              </a:lnSpc>
              <a:defRPr/>
            </a:pPr>
            <a:r>
              <a:rPr lang="en-US" altLang="zh-CN" sz="1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◆ </a:t>
            </a:r>
            <a:r>
              <a:rPr lang="zh-CN" altLang="en-US" sz="16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财务</a:t>
            </a:r>
            <a:r>
              <a:rPr kumimoji="0" lang="zh-CN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预测</a:t>
            </a:r>
          </a:p>
        </p:txBody>
      </p:sp>
      <p:cxnSp>
        <p:nvCxnSpPr>
          <p:cNvPr id="4" name="直线连接符 3"/>
          <p:cNvCxnSpPr/>
          <p:nvPr/>
        </p:nvCxnSpPr>
        <p:spPr>
          <a:xfrm>
            <a:off x="353362" y="1124744"/>
            <a:ext cx="11485276" cy="0"/>
          </a:xfrm>
          <a:prstGeom prst="line">
            <a:avLst/>
          </a:prstGeom>
          <a:ln w="12700" cmpd="sng">
            <a:solidFill>
              <a:srgbClr val="8F6A3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" name="图片 39" descr="行动、五项logo（最终稿）-02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92" b="2633"/>
          <a:stretch/>
        </p:blipFill>
        <p:spPr>
          <a:xfrm>
            <a:off x="335360" y="345452"/>
            <a:ext cx="1808404" cy="631010"/>
          </a:xfrm>
          <a:prstGeom prst="rect">
            <a:avLst/>
          </a:prstGeom>
        </p:spPr>
      </p:pic>
      <p:cxnSp>
        <p:nvCxnSpPr>
          <p:cNvPr id="8" name="直线连接符 7"/>
          <p:cNvCxnSpPr/>
          <p:nvPr/>
        </p:nvCxnSpPr>
        <p:spPr>
          <a:xfrm>
            <a:off x="2351584" y="260648"/>
            <a:ext cx="0" cy="792088"/>
          </a:xfrm>
          <a:prstGeom prst="line">
            <a:avLst/>
          </a:prstGeom>
          <a:ln w="38100" cmpd="sng">
            <a:solidFill>
              <a:srgbClr val="C89F6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线连接符 79"/>
          <p:cNvCxnSpPr/>
          <p:nvPr/>
        </p:nvCxnSpPr>
        <p:spPr>
          <a:xfrm>
            <a:off x="2351584" y="1196752"/>
            <a:ext cx="0" cy="540060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>
          <a:xfrm>
            <a:off x="2855640" y="372925"/>
            <a:ext cx="3672408" cy="576064"/>
          </a:xfrm>
          <a:custGeom>
            <a:avLst/>
            <a:gdLst>
              <a:gd name="connsiteX0" fmla="*/ 0 w 4176464"/>
              <a:gd name="connsiteY0" fmla="*/ 0 h 620759"/>
              <a:gd name="connsiteX1" fmla="*/ 4176464 w 4176464"/>
              <a:gd name="connsiteY1" fmla="*/ 0 h 620759"/>
              <a:gd name="connsiteX2" fmla="*/ 4176464 w 4176464"/>
              <a:gd name="connsiteY2" fmla="*/ 620759 h 620759"/>
              <a:gd name="connsiteX3" fmla="*/ 0 w 4176464"/>
              <a:gd name="connsiteY3" fmla="*/ 620759 h 620759"/>
              <a:gd name="connsiteX4" fmla="*/ 0 w 4176464"/>
              <a:gd name="connsiteY4" fmla="*/ 0 h 620759"/>
              <a:gd name="connsiteX0-1" fmla="*/ 8404 w 4184868"/>
              <a:gd name="connsiteY0-2" fmla="*/ 0 h 620759"/>
              <a:gd name="connsiteX1-3" fmla="*/ 4184868 w 4184868"/>
              <a:gd name="connsiteY1-4" fmla="*/ 0 h 620759"/>
              <a:gd name="connsiteX2-5" fmla="*/ 4184868 w 4184868"/>
              <a:gd name="connsiteY2-6" fmla="*/ 620759 h 620759"/>
              <a:gd name="connsiteX3-7" fmla="*/ 8404 w 4184868"/>
              <a:gd name="connsiteY3-8" fmla="*/ 620759 h 620759"/>
              <a:gd name="connsiteX4-9" fmla="*/ 0 w 4184868"/>
              <a:gd name="connsiteY4-10" fmla="*/ 287258 h 620759"/>
              <a:gd name="connsiteX5" fmla="*/ 8404 w 4184868"/>
              <a:gd name="connsiteY5" fmla="*/ 0 h 620759"/>
              <a:gd name="connsiteX0-11" fmla="*/ 0 w 4176464"/>
              <a:gd name="connsiteY0-12" fmla="*/ 0 h 620759"/>
              <a:gd name="connsiteX1-13" fmla="*/ 4176464 w 4176464"/>
              <a:gd name="connsiteY1-14" fmla="*/ 0 h 620759"/>
              <a:gd name="connsiteX2-15" fmla="*/ 4176464 w 4176464"/>
              <a:gd name="connsiteY2-16" fmla="*/ 620759 h 620759"/>
              <a:gd name="connsiteX3-17" fmla="*/ 0 w 4176464"/>
              <a:gd name="connsiteY3-18" fmla="*/ 620759 h 620759"/>
              <a:gd name="connsiteX4-19" fmla="*/ 189716 w 4176464"/>
              <a:gd name="connsiteY4-20" fmla="*/ 287258 h 620759"/>
              <a:gd name="connsiteX5-21" fmla="*/ 0 w 4176464"/>
              <a:gd name="connsiteY5-22" fmla="*/ 0 h 620759"/>
              <a:gd name="connsiteX0-23" fmla="*/ 0 w 4176464"/>
              <a:gd name="connsiteY0-24" fmla="*/ 0 h 620759"/>
              <a:gd name="connsiteX1-25" fmla="*/ 4176464 w 4176464"/>
              <a:gd name="connsiteY1-26" fmla="*/ 0 h 620759"/>
              <a:gd name="connsiteX2-27" fmla="*/ 4176464 w 4176464"/>
              <a:gd name="connsiteY2-28" fmla="*/ 620759 h 620759"/>
              <a:gd name="connsiteX3-29" fmla="*/ 0 w 4176464"/>
              <a:gd name="connsiteY3-30" fmla="*/ 620759 h 620759"/>
              <a:gd name="connsiteX4-31" fmla="*/ 161141 w 4176464"/>
              <a:gd name="connsiteY4-32" fmla="*/ 306308 h 620759"/>
              <a:gd name="connsiteX5-33" fmla="*/ 0 w 4176464"/>
              <a:gd name="connsiteY5-34" fmla="*/ 0 h 620759"/>
              <a:gd name="connsiteX0-35" fmla="*/ 0 w 4176464"/>
              <a:gd name="connsiteY0-36" fmla="*/ 0 h 620759"/>
              <a:gd name="connsiteX1-37" fmla="*/ 4176464 w 4176464"/>
              <a:gd name="connsiteY1-38" fmla="*/ 0 h 620759"/>
              <a:gd name="connsiteX2-39" fmla="*/ 4176464 w 4176464"/>
              <a:gd name="connsiteY2-40" fmla="*/ 620759 h 620759"/>
              <a:gd name="connsiteX3-41" fmla="*/ 0 w 4176464"/>
              <a:gd name="connsiteY3-42" fmla="*/ 620759 h 620759"/>
              <a:gd name="connsiteX4-43" fmla="*/ 122392 w 4176464"/>
              <a:gd name="connsiteY4-44" fmla="*/ 306307 h 620759"/>
              <a:gd name="connsiteX5-45" fmla="*/ 0 w 4176464"/>
              <a:gd name="connsiteY5-46" fmla="*/ 0 h 6207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4176464" h="620759">
                <a:moveTo>
                  <a:pt x="0" y="0"/>
                </a:moveTo>
                <a:lnTo>
                  <a:pt x="4176464" y="0"/>
                </a:lnTo>
                <a:lnTo>
                  <a:pt x="4176464" y="620759"/>
                </a:lnTo>
                <a:lnTo>
                  <a:pt x="0" y="620759"/>
                </a:lnTo>
                <a:lnTo>
                  <a:pt x="122392" y="306307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txBody>
          <a:bodyPr lIns="121901" tIns="60950" rIns="121901" bIns="60950" rtlCol="0" anchor="ctr"/>
          <a:lstStyle/>
          <a:p>
            <a:pPr lvl="0"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财务预测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354997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 bldLvl="0"/>
      <p:bldP spid="9" grpId="0" bldLvl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210</Words>
  <Application>Microsoft Macintosh PowerPoint</Application>
  <PresentationFormat>宽屏</PresentationFormat>
  <Paragraphs>84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Calibri</vt:lpstr>
      <vt:lpstr>宋体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AutoBVT</dc:creator>
  <cp:lastModifiedBy>李仙</cp:lastModifiedBy>
  <cp:revision>63</cp:revision>
  <dcterms:created xsi:type="dcterms:W3CDTF">2015-12-18T05:28:00Z</dcterms:created>
  <dcterms:modified xsi:type="dcterms:W3CDTF">2017-05-27T23:52:45Z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2052-10.1.0.6028</vt:lpwstr>
  </property>
</Properties>
</file>